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
  </p:notesMasterIdLst>
  <p:sldIdLst>
    <p:sldId id="256" r:id="rId2"/>
  </p:sldIdLst>
  <p:sldSz cx="34204275" cy="45007213"/>
  <p:notesSz cx="6858000" cy="9144000"/>
  <p:defaultTextStyle>
    <a:defPPr>
      <a:defRPr lang="en-GB"/>
    </a:defPPr>
    <a:lvl1pPr algn="l" defTabSz="449263" rtl="0" eaLnBrk="0" fontAlgn="base" hangingPunct="0">
      <a:spcBef>
        <a:spcPct val="0"/>
      </a:spcBef>
      <a:spcAft>
        <a:spcPct val="0"/>
      </a:spcAft>
      <a:defRPr sz="8900" kern="1200">
        <a:solidFill>
          <a:schemeClr val="bg1"/>
        </a:solidFill>
        <a:latin typeface="Arial" panose="020B0604020202020204" pitchFamily="34" charset="0"/>
        <a:ea typeface="Microsoft YaHei" panose="020B0503020204020204" pitchFamily="34" charset="-122"/>
        <a:cs typeface="+mn-cs"/>
      </a:defRPr>
    </a:lvl1pPr>
    <a:lvl2pPr marL="742950" indent="-285750" algn="l" defTabSz="449263" rtl="0" eaLnBrk="0" fontAlgn="base" hangingPunct="0">
      <a:spcBef>
        <a:spcPct val="0"/>
      </a:spcBef>
      <a:spcAft>
        <a:spcPct val="0"/>
      </a:spcAft>
      <a:defRPr sz="8900" kern="1200">
        <a:solidFill>
          <a:schemeClr val="bg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sz="8900" kern="1200">
        <a:solidFill>
          <a:schemeClr val="bg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sz="8900" kern="1200">
        <a:solidFill>
          <a:schemeClr val="bg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sz="8900" kern="1200">
        <a:solidFill>
          <a:schemeClr val="bg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sz="8900" kern="1200">
        <a:solidFill>
          <a:schemeClr val="bg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sz="8900" kern="1200">
        <a:solidFill>
          <a:schemeClr val="bg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sz="8900" kern="1200">
        <a:solidFill>
          <a:schemeClr val="bg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sz="8900" kern="1200">
        <a:solidFill>
          <a:schemeClr val="bg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746"/>
    <p:restoredTop sz="94761"/>
  </p:normalViewPr>
  <p:slideViewPr>
    <p:cSldViewPr>
      <p:cViewPr varScale="1">
        <p:scale>
          <a:sx n="11" d="100"/>
          <a:sy n="11" d="100"/>
        </p:scale>
        <p:origin x="2262" y="96"/>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a:extLst>
              <a:ext uri="{FF2B5EF4-FFF2-40B4-BE49-F238E27FC236}">
                <a16:creationId xmlns:a16="http://schemas.microsoft.com/office/drawing/2014/main" id="{933EC193-EBD5-1E3A-8142-5669C37FB29A}"/>
              </a:ext>
            </a:extLst>
          </p:cNvPr>
          <p:cNvSpPr>
            <a:spLocks noGrp="1" noRot="1" noChangeAspect="1" noChangeArrowheads="1"/>
          </p:cNvSpPr>
          <p:nvPr>
            <p:ph type="sldImg"/>
          </p:nvPr>
        </p:nvSpPr>
        <p:spPr bwMode="auto">
          <a:xfrm>
            <a:off x="0" y="695325"/>
            <a:ext cx="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 name="Rectangle 2">
            <a:extLst>
              <a:ext uri="{FF2B5EF4-FFF2-40B4-BE49-F238E27FC236}">
                <a16:creationId xmlns:a16="http://schemas.microsoft.com/office/drawing/2014/main" id="{E9447AEB-D444-18F8-DFD5-EED78D8BD27C}"/>
              </a:ext>
            </a:extLst>
          </p:cNvPr>
          <p:cNvSpPr>
            <a:spLocks noGrp="1" noChangeArrowheads="1"/>
          </p:cNvSpPr>
          <p:nvPr>
            <p:ph type="body"/>
          </p:nvPr>
        </p:nvSpPr>
        <p:spPr bwMode="auto">
          <a:xfrm>
            <a:off x="685800" y="4343400"/>
            <a:ext cx="5484813" cy="4113213"/>
          </a:xfrm>
          <a:prstGeom prst="rect">
            <a:avLst/>
          </a:prstGeom>
          <a:noFill/>
          <a:ln>
            <a:noFill/>
          </a:ln>
          <a:effectLst/>
        </p:spPr>
        <p:txBody>
          <a:bodyPr vert="horz" wrap="square" lIns="0" tIns="0" rIns="0" bIns="0" numCol="1" anchor="t" anchorCtr="0" compatLnSpc="1">
            <a:prstTxWarp prst="textNoShape">
              <a:avLst/>
            </a:prstTxWarp>
          </a:bodyPr>
          <a:lstStyle/>
          <a:p>
            <a:pPr lvl="0"/>
            <a:endParaRPr lang="pt-BR" altLang="pt-BR" noProof="0"/>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1">
            <a:extLst>
              <a:ext uri="{FF2B5EF4-FFF2-40B4-BE49-F238E27FC236}">
                <a16:creationId xmlns:a16="http://schemas.microsoft.com/office/drawing/2014/main" id="{85390DDD-3F84-4DF5-7D84-199F3210F12F}"/>
              </a:ext>
            </a:extLst>
          </p:cNvPr>
          <p:cNvSpPr>
            <a:spLocks noGrp="1" noRot="1" noChangeAspect="1" noChangeArrowheads="1" noTextEdit="1"/>
          </p:cNvSpPr>
          <p:nvPr>
            <p:ph type="sldImg"/>
          </p:nvPr>
        </p:nvSpPr>
        <p:spPr>
          <a:xfrm>
            <a:off x="2143125" y="695325"/>
            <a:ext cx="257175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9" name="Rectangle 2">
            <a:extLst>
              <a:ext uri="{FF2B5EF4-FFF2-40B4-BE49-F238E27FC236}">
                <a16:creationId xmlns:a16="http://schemas.microsoft.com/office/drawing/2014/main" id="{669D6579-9FBF-91FD-A68E-D5A2774B82A6}"/>
              </a:ext>
            </a:extLst>
          </p:cNvPr>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t-BR" altLang="pt-B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4275138" y="7366000"/>
            <a:ext cx="25654000" cy="15668625"/>
          </a:xfrm>
          <a:prstGeom prst="rect">
            <a:avLst/>
          </a:prstGeo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4275138" y="23639463"/>
            <a:ext cx="25654000" cy="10866437"/>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Tree>
    <p:extLst>
      <p:ext uri="{BB962C8B-B14F-4D97-AF65-F5344CB8AC3E}">
        <p14:creationId xmlns:p14="http://schemas.microsoft.com/office/powerpoint/2010/main" val="1372309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2351088" y="2395538"/>
            <a:ext cx="29502100" cy="8699500"/>
          </a:xfrm>
          <a:prstGeom prst="rect">
            <a:avLst/>
          </a:prstGeom>
        </p:spPr>
        <p:txBody>
          <a:bodyPr/>
          <a:lstStyle/>
          <a:p>
            <a:r>
              <a:rPr lang="pt-BR"/>
              <a:t>Clique para editar o título Mestre</a:t>
            </a:r>
          </a:p>
        </p:txBody>
      </p:sp>
      <p:sp>
        <p:nvSpPr>
          <p:cNvPr id="3" name="Espaço Reservado para Conteúdo 2"/>
          <p:cNvSpPr>
            <a:spLocks noGrp="1"/>
          </p:cNvSpPr>
          <p:nvPr>
            <p:ph idx="1"/>
          </p:nvPr>
        </p:nvSpPr>
        <p:spPr>
          <a:xfrm>
            <a:off x="2351088" y="11980863"/>
            <a:ext cx="29502100" cy="28557537"/>
          </a:xfrm>
          <a:prstGeom prst="rect">
            <a:avLst/>
          </a:prstGeo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3074342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2333625" y="11220450"/>
            <a:ext cx="29500513" cy="18721388"/>
          </a:xfrm>
          <a:prstGeom prst="rect">
            <a:avLst/>
          </a:prstGeo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2333625" y="30119638"/>
            <a:ext cx="29500513" cy="9845675"/>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pt-BR"/>
              <a:t>Clique para editar os estilos de texto Mestres</a:t>
            </a:r>
          </a:p>
        </p:txBody>
      </p:sp>
    </p:spTree>
    <p:extLst>
      <p:ext uri="{BB962C8B-B14F-4D97-AF65-F5344CB8AC3E}">
        <p14:creationId xmlns:p14="http://schemas.microsoft.com/office/powerpoint/2010/main" val="716424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2351088" y="2395538"/>
            <a:ext cx="29502100" cy="8699500"/>
          </a:xfrm>
          <a:prstGeom prst="rect">
            <a:avLst/>
          </a:prstGeom>
        </p:spPr>
        <p:txBody>
          <a:bodyPr/>
          <a:lstStyle/>
          <a:p>
            <a:r>
              <a:rPr lang="pt-BR"/>
              <a:t>Clique para editar o título Mestre</a:t>
            </a:r>
          </a:p>
        </p:txBody>
      </p:sp>
      <p:sp>
        <p:nvSpPr>
          <p:cNvPr id="3" name="Espaço Reservado para Conteúdo 2"/>
          <p:cNvSpPr>
            <a:spLocks noGrp="1"/>
          </p:cNvSpPr>
          <p:nvPr>
            <p:ph sz="half" idx="1"/>
          </p:nvPr>
        </p:nvSpPr>
        <p:spPr>
          <a:xfrm>
            <a:off x="2351088" y="11980863"/>
            <a:ext cx="14674850" cy="28557537"/>
          </a:xfrm>
          <a:prstGeom prst="rect">
            <a:avLst/>
          </a:prstGeo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17178338" y="11980863"/>
            <a:ext cx="14674850" cy="28557537"/>
          </a:xfrm>
          <a:prstGeom prst="rect">
            <a:avLst/>
          </a:prstGeo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3729139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2355850" y="2395538"/>
            <a:ext cx="29502100" cy="8699500"/>
          </a:xfrm>
          <a:prstGeom prst="rect">
            <a:avLst/>
          </a:prstGeom>
        </p:spPr>
        <p:txBody>
          <a:bodyPr/>
          <a:lstStyle/>
          <a:p>
            <a:r>
              <a:rPr lang="pt-BR"/>
              <a:t>Clique para editar o título Mestre</a:t>
            </a:r>
          </a:p>
        </p:txBody>
      </p:sp>
      <p:sp>
        <p:nvSpPr>
          <p:cNvPr id="3" name="Espaço Reservado para Texto 2"/>
          <p:cNvSpPr>
            <a:spLocks noGrp="1"/>
          </p:cNvSpPr>
          <p:nvPr>
            <p:ph type="body" idx="1"/>
          </p:nvPr>
        </p:nvSpPr>
        <p:spPr>
          <a:xfrm>
            <a:off x="2355850" y="11033125"/>
            <a:ext cx="14470063" cy="54070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p:cNvSpPr>
            <a:spLocks noGrp="1"/>
          </p:cNvSpPr>
          <p:nvPr>
            <p:ph sz="half" idx="2"/>
          </p:nvPr>
        </p:nvSpPr>
        <p:spPr>
          <a:xfrm>
            <a:off x="2355850" y="16440150"/>
            <a:ext cx="14470063" cy="24180800"/>
          </a:xfrm>
          <a:prstGeom prst="rect">
            <a:avLst/>
          </a:prstGeo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17316450" y="11033125"/>
            <a:ext cx="14541500" cy="54070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p:cNvSpPr>
            <a:spLocks noGrp="1"/>
          </p:cNvSpPr>
          <p:nvPr>
            <p:ph sz="quarter" idx="4"/>
          </p:nvPr>
        </p:nvSpPr>
        <p:spPr>
          <a:xfrm>
            <a:off x="17316450" y="16440150"/>
            <a:ext cx="14541500" cy="24180800"/>
          </a:xfrm>
          <a:prstGeom prst="rect">
            <a:avLst/>
          </a:prstGeo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3852718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51088" y="2395538"/>
            <a:ext cx="29502100" cy="8699500"/>
          </a:xfrm>
          <a:prstGeom prst="rect">
            <a:avLst/>
          </a:prstGeom>
        </p:spPr>
        <p:txBody>
          <a:bodyPr/>
          <a:lstStyle/>
          <a:p>
            <a:r>
              <a:rPr lang="pt-BR"/>
              <a:t>Clique para editar o título Mestre</a:t>
            </a:r>
          </a:p>
        </p:txBody>
      </p:sp>
    </p:spTree>
    <p:extLst>
      <p:ext uri="{BB962C8B-B14F-4D97-AF65-F5344CB8AC3E}">
        <p14:creationId xmlns:p14="http://schemas.microsoft.com/office/powerpoint/2010/main" val="1779012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3874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2355850" y="3000375"/>
            <a:ext cx="11031538" cy="10501313"/>
          </a:xfrm>
          <a:prstGeom prst="rect">
            <a:avLst/>
          </a:prstGeo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14541500" y="6480175"/>
            <a:ext cx="17316450" cy="3198495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2355850" y="13501688"/>
            <a:ext cx="11031538" cy="2501423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Tree>
    <p:extLst>
      <p:ext uri="{BB962C8B-B14F-4D97-AF65-F5344CB8AC3E}">
        <p14:creationId xmlns:p14="http://schemas.microsoft.com/office/powerpoint/2010/main" val="91665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2355850" y="3000375"/>
            <a:ext cx="11031538" cy="10501313"/>
          </a:xfrm>
          <a:prstGeom prst="rect">
            <a:avLst/>
          </a:prstGeo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14541500" y="6480175"/>
            <a:ext cx="17316450" cy="319849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Espaço Reservado para Texto 3"/>
          <p:cNvSpPr>
            <a:spLocks noGrp="1"/>
          </p:cNvSpPr>
          <p:nvPr>
            <p:ph type="body" sz="half" idx="2"/>
          </p:nvPr>
        </p:nvSpPr>
        <p:spPr>
          <a:xfrm>
            <a:off x="2355850" y="13501688"/>
            <a:ext cx="11031538" cy="2501423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Tree>
    <p:extLst>
      <p:ext uri="{BB962C8B-B14F-4D97-AF65-F5344CB8AC3E}">
        <p14:creationId xmlns:p14="http://schemas.microsoft.com/office/powerpoint/2010/main" val="3664641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2351088" y="2395538"/>
            <a:ext cx="29502100" cy="8699500"/>
          </a:xfrm>
          <a:prstGeom prst="rect">
            <a:avLst/>
          </a:prstGeom>
        </p:spPr>
        <p:txBody>
          <a:bodyPr/>
          <a:lstStyle/>
          <a:p>
            <a:r>
              <a:rPr lang="pt-BR"/>
              <a:t>Clique para editar o título Mestre</a:t>
            </a:r>
          </a:p>
        </p:txBody>
      </p:sp>
      <p:sp>
        <p:nvSpPr>
          <p:cNvPr id="3" name="Espaço Reservado para Texto Vertical 2"/>
          <p:cNvSpPr>
            <a:spLocks noGrp="1"/>
          </p:cNvSpPr>
          <p:nvPr>
            <p:ph type="body" orient="vert" idx="1"/>
          </p:nvPr>
        </p:nvSpPr>
        <p:spPr>
          <a:xfrm>
            <a:off x="2351088" y="11980863"/>
            <a:ext cx="29502100" cy="28557537"/>
          </a:xfrm>
          <a:prstGeom prst="rect">
            <a:avLst/>
          </a:prstGeo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2658328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24477663" y="2395538"/>
            <a:ext cx="7375525" cy="38142862"/>
          </a:xfrm>
          <a:prstGeom prst="rect">
            <a:avLst/>
          </a:prstGeo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2351088" y="2395538"/>
            <a:ext cx="21974175" cy="38142862"/>
          </a:xfrm>
          <a:prstGeom prst="rect">
            <a:avLst/>
          </a:prstGeo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29804313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yout Personalizado">
    <p:spTree>
      <p:nvGrpSpPr>
        <p:cNvPr id="1" name=""/>
        <p:cNvGrpSpPr/>
        <p:nvPr/>
      </p:nvGrpSpPr>
      <p:grpSpPr>
        <a:xfrm>
          <a:off x="0" y="0"/>
          <a:ext cx="0" cy="0"/>
          <a:chOff x="0" y="0"/>
          <a:chExt cx="0" cy="0"/>
        </a:xfrm>
      </p:grpSpPr>
      <p:sp>
        <p:nvSpPr>
          <p:cNvPr id="2" name="Título 1"/>
          <p:cNvSpPr>
            <a:spLocks noGrp="1"/>
          </p:cNvSpPr>
          <p:nvPr>
            <p:ph type="title"/>
          </p:nvPr>
        </p:nvSpPr>
        <p:spPr>
          <a:xfrm>
            <a:off x="2351088" y="2395538"/>
            <a:ext cx="29502100" cy="8699500"/>
          </a:xfrm>
          <a:prstGeom prst="rect">
            <a:avLst/>
          </a:prstGeom>
        </p:spPr>
        <p:txBody>
          <a:bodyPr/>
          <a:lstStyle/>
          <a:p>
            <a:r>
              <a:rPr lang="pt-BR"/>
              <a:t>Clique para editar o título Mestre</a:t>
            </a:r>
          </a:p>
        </p:txBody>
      </p:sp>
    </p:spTree>
    <p:extLst>
      <p:ext uri="{BB962C8B-B14F-4D97-AF65-F5344CB8AC3E}">
        <p14:creationId xmlns:p14="http://schemas.microsoft.com/office/powerpoint/2010/main" val="1355059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26" name="Picture 1">
            <a:extLst>
              <a:ext uri="{FF2B5EF4-FFF2-40B4-BE49-F238E27FC236}">
                <a16:creationId xmlns:a16="http://schemas.microsoft.com/office/drawing/2014/main" id="{885C29D6-77A9-9778-0BE8-A7CDF1BEEED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66825" y="1192213"/>
            <a:ext cx="31670625" cy="53975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7" name="Rectangle 2">
            <a:extLst>
              <a:ext uri="{FF2B5EF4-FFF2-40B4-BE49-F238E27FC236}">
                <a16:creationId xmlns:a16="http://schemas.microsoft.com/office/drawing/2014/main" id="{B55F7F1B-33CD-AF7F-8CE9-2CB7E72EC276}"/>
              </a:ext>
            </a:extLst>
          </p:cNvPr>
          <p:cNvSpPr>
            <a:spLocks noChangeArrowheads="1"/>
          </p:cNvSpPr>
          <p:nvPr/>
        </p:nvSpPr>
        <p:spPr bwMode="auto">
          <a:xfrm>
            <a:off x="906463" y="909638"/>
            <a:ext cx="32389762" cy="43186350"/>
          </a:xfrm>
          <a:prstGeom prst="rect">
            <a:avLst/>
          </a:prstGeom>
          <a:noFill/>
          <a:ln w="63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pt-BR" altLang="pt-BR"/>
          </a:p>
        </p:txBody>
      </p:sp>
      <p:sp>
        <p:nvSpPr>
          <p:cNvPr id="2" name="Text Box 3">
            <a:extLst>
              <a:ext uri="{FF2B5EF4-FFF2-40B4-BE49-F238E27FC236}">
                <a16:creationId xmlns:a16="http://schemas.microsoft.com/office/drawing/2014/main" id="{942B194E-9E82-A75F-B10A-B957AE8F2207}"/>
              </a:ext>
            </a:extLst>
          </p:cNvPr>
          <p:cNvSpPr txBox="1">
            <a:spLocks noChangeArrowheads="1"/>
          </p:cNvSpPr>
          <p:nvPr/>
        </p:nvSpPr>
        <p:spPr bwMode="auto">
          <a:xfrm>
            <a:off x="6011863" y="2197100"/>
            <a:ext cx="22178962" cy="703263"/>
          </a:xfrm>
          <a:prstGeom prst="rect">
            <a:avLst/>
          </a:prstGeom>
          <a:noFill/>
          <a:ln>
            <a:noFill/>
          </a:ln>
          <a:effec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9pPr>
          </a:lstStyle>
          <a:p>
            <a:pPr algn="ctr" eaLnBrk="1" hangingPunct="1">
              <a:spcBef>
                <a:spcPts val="1500"/>
              </a:spcBef>
              <a:buSzPct val="100000"/>
              <a:defRPr/>
            </a:pPr>
            <a:r>
              <a:rPr lang="pt-BR" altLang="pt-BR" sz="4000">
                <a:solidFill>
                  <a:srgbClr val="FFFFFF"/>
                </a:solidFill>
                <a:latin typeface="Futura Md BT" panose="020B0602020204020303" pitchFamily="34" charset="0"/>
              </a:rPr>
              <a:t>TÍTULO DO TRABALHO (EM LETRAS MAÍUSCULAS)</a:t>
            </a:r>
          </a:p>
        </p:txBody>
      </p:sp>
      <p:sp>
        <p:nvSpPr>
          <p:cNvPr id="1028" name="Text Box 4">
            <a:extLst>
              <a:ext uri="{FF2B5EF4-FFF2-40B4-BE49-F238E27FC236}">
                <a16:creationId xmlns:a16="http://schemas.microsoft.com/office/drawing/2014/main" id="{5F868125-E258-CAE2-2A08-6CE86183D2B6}"/>
              </a:ext>
            </a:extLst>
          </p:cNvPr>
          <p:cNvSpPr txBox="1">
            <a:spLocks noChangeArrowheads="1"/>
          </p:cNvSpPr>
          <p:nvPr/>
        </p:nvSpPr>
        <p:spPr bwMode="auto">
          <a:xfrm>
            <a:off x="5940425" y="3997325"/>
            <a:ext cx="22178963" cy="1246188"/>
          </a:xfrm>
          <a:prstGeom prst="rect">
            <a:avLst/>
          </a:prstGeom>
          <a:noFill/>
          <a:ln>
            <a:noFill/>
          </a:ln>
          <a:effec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9pPr>
          </a:lstStyle>
          <a:p>
            <a:pPr algn="ctr" eaLnBrk="1" hangingPunct="1">
              <a:spcBef>
                <a:spcPts val="1875"/>
              </a:spcBef>
              <a:buSzPct val="100000"/>
              <a:defRPr/>
            </a:pPr>
            <a:r>
              <a:rPr lang="pt-BR" altLang="pt-BR" sz="3000">
                <a:solidFill>
                  <a:srgbClr val="FFFFFF"/>
                </a:solidFill>
                <a:latin typeface="Futura Md BT" panose="020B0602020204020303" pitchFamily="34" charset="0"/>
              </a:rPr>
              <a:t>NOME DO ALUNO (EM LETRAS MAIÚSCULAS)</a:t>
            </a:r>
          </a:p>
          <a:p>
            <a:pPr algn="ctr" eaLnBrk="1" hangingPunct="1">
              <a:spcBef>
                <a:spcPts val="1875"/>
              </a:spcBef>
              <a:buSzPct val="100000"/>
              <a:defRPr/>
            </a:pPr>
            <a:r>
              <a:rPr lang="pt-BR" altLang="pt-BR" sz="3000">
                <a:solidFill>
                  <a:srgbClr val="FFFFFF"/>
                </a:solidFill>
                <a:latin typeface="Futura Md BT" panose="020B0602020204020303" pitchFamily="34" charset="0"/>
              </a:rPr>
              <a:t>ORIENTADOR: NOME, CO-ORIENTADOR: NOME</a:t>
            </a:r>
          </a:p>
        </p:txBody>
      </p:sp>
      <p:sp>
        <p:nvSpPr>
          <p:cNvPr id="1029" name="Text Box 5">
            <a:extLst>
              <a:ext uri="{FF2B5EF4-FFF2-40B4-BE49-F238E27FC236}">
                <a16:creationId xmlns:a16="http://schemas.microsoft.com/office/drawing/2014/main" id="{C25C1550-3770-31FE-4FB7-3142A29CFE74}"/>
              </a:ext>
            </a:extLst>
          </p:cNvPr>
          <p:cNvSpPr txBox="1">
            <a:spLocks noChangeArrowheads="1"/>
          </p:cNvSpPr>
          <p:nvPr/>
        </p:nvSpPr>
        <p:spPr bwMode="auto">
          <a:xfrm>
            <a:off x="5940425" y="5292725"/>
            <a:ext cx="22178963" cy="550863"/>
          </a:xfrm>
          <a:prstGeom prst="rect">
            <a:avLst/>
          </a:prstGeom>
          <a:noFill/>
          <a:ln>
            <a:noFill/>
          </a:ln>
          <a:effec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rgbClr val="000000"/>
                </a:solidFill>
                <a:latin typeface="Arial" panose="020B0604020202020204" pitchFamily="34" charset="0"/>
                <a:ea typeface="Microsoft YaHei" panose="020B0503020204020204" pitchFamily="34" charset="-122"/>
              </a:defRPr>
            </a:lvl9pPr>
          </a:lstStyle>
          <a:p>
            <a:pPr algn="ctr" eaLnBrk="1" hangingPunct="1">
              <a:spcBef>
                <a:spcPts val="1875"/>
              </a:spcBef>
              <a:buSzPct val="100000"/>
              <a:defRPr/>
            </a:pPr>
            <a:r>
              <a:rPr lang="pt-BR" altLang="pt-BR" sz="3000">
                <a:solidFill>
                  <a:srgbClr val="FFFFFF"/>
                </a:solidFill>
                <a:latin typeface="Futura Md BT" panose="020B0602020204020303" pitchFamily="34" charset="0"/>
              </a:rPr>
              <a:t>Filiação (mesma que no texto escrito)</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21800" kern="1200">
          <a:solidFill>
            <a:srgbClr val="000000"/>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21800">
          <a:solidFill>
            <a:srgbClr val="000000"/>
          </a:solidFill>
          <a:latin typeface="Arial" panose="020B0604020202020204" pitchFamily="34" charset="0"/>
          <a:ea typeface="Microsoft YaHei" panose="020B0503020204020204" pitchFamily="34" charset="-122"/>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21800">
          <a:solidFill>
            <a:srgbClr val="000000"/>
          </a:solidFill>
          <a:latin typeface="Arial" panose="020B0604020202020204" pitchFamily="34" charset="0"/>
          <a:ea typeface="Microsoft YaHei" panose="020B0503020204020204" pitchFamily="34" charset="-122"/>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21800">
          <a:solidFill>
            <a:srgbClr val="000000"/>
          </a:solidFill>
          <a:latin typeface="Arial" panose="020B0604020202020204" pitchFamily="34" charset="0"/>
          <a:ea typeface="Microsoft YaHei" panose="020B0503020204020204" pitchFamily="34" charset="-122"/>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21800">
          <a:solidFill>
            <a:srgbClr val="000000"/>
          </a:solidFill>
          <a:latin typeface="Arial" panose="020B0604020202020204" pitchFamily="34" charset="0"/>
          <a:ea typeface="Microsoft YaHei" panose="020B0503020204020204" pitchFamily="34" charset="-122"/>
        </a:defRPr>
      </a:lvl5pPr>
      <a:lvl6pPr marL="25146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21800">
          <a:solidFill>
            <a:srgbClr val="000000"/>
          </a:solidFill>
          <a:latin typeface="Arial" panose="020B0604020202020204" pitchFamily="34" charset="0"/>
          <a:ea typeface="Microsoft YaHei" panose="020B0503020204020204" pitchFamily="34" charset="-122"/>
        </a:defRPr>
      </a:lvl6pPr>
      <a:lvl7pPr marL="29718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21800">
          <a:solidFill>
            <a:srgbClr val="000000"/>
          </a:solidFill>
          <a:latin typeface="Arial" panose="020B0604020202020204" pitchFamily="34" charset="0"/>
          <a:ea typeface="Microsoft YaHei" panose="020B0503020204020204" pitchFamily="34" charset="-122"/>
        </a:defRPr>
      </a:lvl7pPr>
      <a:lvl8pPr marL="34290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21800">
          <a:solidFill>
            <a:srgbClr val="000000"/>
          </a:solidFill>
          <a:latin typeface="Arial" panose="020B0604020202020204" pitchFamily="34" charset="0"/>
          <a:ea typeface="Microsoft YaHei" panose="020B0503020204020204" pitchFamily="34" charset="-122"/>
        </a:defRPr>
      </a:lvl8pPr>
      <a:lvl9pPr marL="38862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21800">
          <a:solidFill>
            <a:srgbClr val="000000"/>
          </a:solidFill>
          <a:latin typeface="Arial" panose="020B0604020202020204" pitchFamily="34" charset="0"/>
          <a:ea typeface="Microsoft YaHei" panose="020B0503020204020204" pitchFamily="34" charset="-122"/>
        </a:defRPr>
      </a:lvl9pPr>
    </p:titleStyle>
    <p:bodyStyle>
      <a:lvl1pPr marL="342900" indent="-342900" algn="l" defTabSz="449263" rtl="0" eaLnBrk="0" fontAlgn="base" hangingPunct="0">
        <a:spcBef>
          <a:spcPts val="3950"/>
        </a:spcBef>
        <a:spcAft>
          <a:spcPct val="0"/>
        </a:spcAft>
        <a:buClr>
          <a:srgbClr val="000000"/>
        </a:buClr>
        <a:buSzPct val="100000"/>
        <a:buFont typeface="Times New Roman" panose="02020603050405020304" pitchFamily="18" charset="0"/>
        <a:defRPr sz="15800" kern="1200">
          <a:solidFill>
            <a:srgbClr val="000000"/>
          </a:solidFill>
          <a:latin typeface="+mn-lt"/>
          <a:ea typeface="+mn-ea"/>
          <a:cs typeface="+mn-cs"/>
        </a:defRPr>
      </a:lvl1pPr>
      <a:lvl2pPr marL="742950" indent="-285750" algn="l" defTabSz="449263" rtl="0" eaLnBrk="0" fontAlgn="base" hangingPunct="0">
        <a:spcBef>
          <a:spcPts val="3450"/>
        </a:spcBef>
        <a:spcAft>
          <a:spcPct val="0"/>
        </a:spcAft>
        <a:buClr>
          <a:srgbClr val="000000"/>
        </a:buClr>
        <a:buSzPct val="100000"/>
        <a:buFont typeface="Times New Roman" panose="02020603050405020304" pitchFamily="18" charset="0"/>
        <a:defRPr sz="13800" kern="1200">
          <a:solidFill>
            <a:srgbClr val="000000"/>
          </a:solidFill>
          <a:latin typeface="+mn-lt"/>
          <a:ea typeface="+mn-ea"/>
          <a:cs typeface="+mn-cs"/>
        </a:defRPr>
      </a:lvl2pPr>
      <a:lvl3pPr marL="1143000" indent="-228600" algn="l" defTabSz="449263" rtl="0" eaLnBrk="0" fontAlgn="base" hangingPunct="0">
        <a:spcBef>
          <a:spcPts val="2950"/>
        </a:spcBef>
        <a:spcAft>
          <a:spcPct val="0"/>
        </a:spcAft>
        <a:buClr>
          <a:srgbClr val="000000"/>
        </a:buClr>
        <a:buSzPct val="100000"/>
        <a:buFont typeface="Times New Roman" panose="02020603050405020304" pitchFamily="18" charset="0"/>
        <a:defRPr sz="11800" kern="1200">
          <a:solidFill>
            <a:srgbClr val="000000"/>
          </a:solidFill>
          <a:latin typeface="+mn-lt"/>
          <a:ea typeface="+mn-ea"/>
          <a:cs typeface="+mn-cs"/>
        </a:defRPr>
      </a:lvl3pPr>
      <a:lvl4pPr marL="1600200" indent="-228600" algn="l" defTabSz="449263" rtl="0" eaLnBrk="0" fontAlgn="base" hangingPunct="0">
        <a:spcBef>
          <a:spcPts val="2500"/>
        </a:spcBef>
        <a:spcAft>
          <a:spcPct val="0"/>
        </a:spcAft>
        <a:buClr>
          <a:srgbClr val="000000"/>
        </a:buClr>
        <a:buSzPct val="100000"/>
        <a:buFont typeface="Times New Roman" panose="02020603050405020304" pitchFamily="18" charset="0"/>
        <a:defRPr sz="10000" kern="1200">
          <a:solidFill>
            <a:srgbClr val="000000"/>
          </a:solidFill>
          <a:latin typeface="+mn-lt"/>
          <a:ea typeface="+mn-ea"/>
          <a:cs typeface="+mn-cs"/>
        </a:defRPr>
      </a:lvl4pPr>
      <a:lvl5pPr marL="2057400" indent="-228600" algn="l" defTabSz="449263" rtl="0" eaLnBrk="0" fontAlgn="base" hangingPunct="0">
        <a:spcBef>
          <a:spcPts val="2500"/>
        </a:spcBef>
        <a:spcAft>
          <a:spcPct val="0"/>
        </a:spcAft>
        <a:buClr>
          <a:srgbClr val="000000"/>
        </a:buClr>
        <a:buSzPct val="100000"/>
        <a:buFont typeface="Times New Roman" panose="02020603050405020304" pitchFamily="18" charset="0"/>
        <a:defRPr sz="10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9" name="Rectangle 1">
            <a:extLst>
              <a:ext uri="{FF2B5EF4-FFF2-40B4-BE49-F238E27FC236}">
                <a16:creationId xmlns:a16="http://schemas.microsoft.com/office/drawing/2014/main" id="{E4676EFF-7DD7-9CA6-98FF-E9F0749D3EEC}"/>
              </a:ext>
            </a:extLst>
          </p:cNvPr>
          <p:cNvSpPr>
            <a:spLocks noChangeArrowheads="1"/>
          </p:cNvSpPr>
          <p:nvPr/>
        </p:nvSpPr>
        <p:spPr bwMode="auto">
          <a:xfrm>
            <a:off x="1028700" y="890588"/>
            <a:ext cx="32389763" cy="43186350"/>
          </a:xfrm>
          <a:prstGeom prst="rect">
            <a:avLst/>
          </a:prstGeom>
          <a:noFill/>
          <a:ln w="63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pt-BR" altLang="pt-BR"/>
          </a:p>
        </p:txBody>
      </p:sp>
      <p:sp>
        <p:nvSpPr>
          <p:cNvPr id="3080" name="Text Box 2">
            <a:extLst>
              <a:ext uri="{FF2B5EF4-FFF2-40B4-BE49-F238E27FC236}">
                <a16:creationId xmlns:a16="http://schemas.microsoft.com/office/drawing/2014/main" id="{2D9D0FD1-C1F5-E307-1921-47FE0960922A}"/>
              </a:ext>
            </a:extLst>
          </p:cNvPr>
          <p:cNvSpPr txBox="1">
            <a:spLocks noChangeArrowheads="1"/>
          </p:cNvSpPr>
          <p:nvPr/>
        </p:nvSpPr>
        <p:spPr bwMode="auto">
          <a:xfrm>
            <a:off x="4757738" y="5868988"/>
            <a:ext cx="24930100" cy="2681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9pPr>
          </a:lstStyle>
          <a:p>
            <a:pPr algn="ctr" eaLnBrk="1" hangingPunct="1">
              <a:spcBef>
                <a:spcPts val="2625"/>
              </a:spcBef>
              <a:buSzPct val="100000"/>
            </a:pPr>
            <a:endParaRPr lang="pt-BR" altLang="pt-BR" sz="4200" b="1" dirty="0">
              <a:solidFill>
                <a:srgbClr val="000000"/>
              </a:solidFill>
            </a:endParaRPr>
          </a:p>
          <a:p>
            <a:pPr algn="ctr" eaLnBrk="1" hangingPunct="1">
              <a:spcBef>
                <a:spcPts val="2625"/>
              </a:spcBef>
              <a:buSzPct val="100000"/>
            </a:pPr>
            <a:r>
              <a:rPr lang="pt-BR" altLang="pt-BR" sz="4200" b="1" dirty="0">
                <a:solidFill>
                  <a:srgbClr val="000000"/>
                </a:solidFill>
              </a:rPr>
              <a:t>TÍTULO DO TRABALHO</a:t>
            </a:r>
          </a:p>
          <a:p>
            <a:pPr algn="ctr" eaLnBrk="1" hangingPunct="1">
              <a:spcBef>
                <a:spcPts val="2625"/>
              </a:spcBef>
              <a:buSzPct val="100000"/>
            </a:pPr>
            <a:endParaRPr lang="pt-BR" altLang="pt-BR" sz="4200" b="1" dirty="0">
              <a:solidFill>
                <a:srgbClr val="000000"/>
              </a:solidFill>
            </a:endParaRPr>
          </a:p>
        </p:txBody>
      </p:sp>
      <p:sp>
        <p:nvSpPr>
          <p:cNvPr id="3081" name="Text Box 3">
            <a:extLst>
              <a:ext uri="{FF2B5EF4-FFF2-40B4-BE49-F238E27FC236}">
                <a16:creationId xmlns:a16="http://schemas.microsoft.com/office/drawing/2014/main" id="{1C49EB09-1DDF-4806-5F12-644AC317D90F}"/>
              </a:ext>
            </a:extLst>
          </p:cNvPr>
          <p:cNvSpPr txBox="1">
            <a:spLocks noChangeArrowheads="1"/>
          </p:cNvSpPr>
          <p:nvPr/>
        </p:nvSpPr>
        <p:spPr bwMode="auto">
          <a:xfrm>
            <a:off x="5976938" y="7937500"/>
            <a:ext cx="22177375"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9pPr>
          </a:lstStyle>
          <a:p>
            <a:pPr algn="ctr" eaLnBrk="1" hangingPunct="1">
              <a:spcBef>
                <a:spcPts val="1750"/>
              </a:spcBef>
              <a:buSzPct val="100000"/>
            </a:pPr>
            <a:r>
              <a:rPr lang="pt-BR" altLang="pt-BR" sz="2800" b="1" baseline="30000" dirty="0">
                <a:solidFill>
                  <a:srgbClr val="000000"/>
                </a:solidFill>
                <a:latin typeface="Futura Md BT" panose="020B0602020204020303" pitchFamily="34" charset="-79"/>
                <a:cs typeface="Times New Roman" panose="02020603050405020304" pitchFamily="18" charset="0"/>
              </a:rPr>
              <a:t> </a:t>
            </a:r>
            <a:r>
              <a:rPr lang="pt-BR" altLang="pt-BR" sz="2800" b="1" dirty="0">
                <a:solidFill>
                  <a:srgbClr val="000000"/>
                </a:solidFill>
                <a:latin typeface="Futura Md BT" panose="020B0602020204020303" pitchFamily="34" charset="-79"/>
                <a:cs typeface="Times New Roman" panose="02020603050405020304" pitchFamily="18" charset="0"/>
              </a:rPr>
              <a:t>  AUTOR</a:t>
            </a:r>
            <a:r>
              <a:rPr lang="pt-BR" altLang="pt-BR" sz="2800" b="1" baseline="30000" dirty="0">
                <a:solidFill>
                  <a:srgbClr val="000000"/>
                </a:solidFill>
                <a:latin typeface="Futura Md BT" panose="020B0602020204020303" pitchFamily="34" charset="-79"/>
                <a:cs typeface="Times New Roman" panose="02020603050405020304" pitchFamily="18" charset="0"/>
              </a:rPr>
              <a:t>1</a:t>
            </a:r>
            <a:r>
              <a:rPr lang="pt-BR" altLang="pt-BR" sz="2800" b="1" dirty="0">
                <a:solidFill>
                  <a:srgbClr val="000000"/>
                </a:solidFill>
                <a:latin typeface="Futura Md BT" panose="020B0602020204020303" pitchFamily="34" charset="-79"/>
                <a:cs typeface="Times New Roman" panose="02020603050405020304" pitchFamily="18" charset="0"/>
              </a:rPr>
              <a:t>; AUTOR</a:t>
            </a:r>
            <a:r>
              <a:rPr lang="pt-BR" altLang="pt-BR" sz="2800" b="1" baseline="30000" dirty="0">
                <a:solidFill>
                  <a:srgbClr val="000000"/>
                </a:solidFill>
                <a:latin typeface="Futura Md BT" panose="020B0602020204020303" pitchFamily="34" charset="-79"/>
                <a:cs typeface="Times New Roman" panose="02020603050405020304" pitchFamily="18" charset="0"/>
              </a:rPr>
              <a:t>2</a:t>
            </a:r>
            <a:r>
              <a:rPr lang="pt-BR" altLang="pt-BR" sz="2800" b="1" dirty="0">
                <a:solidFill>
                  <a:srgbClr val="000000"/>
                </a:solidFill>
                <a:latin typeface="Futura Md BT" panose="020B0602020204020303" pitchFamily="34" charset="-79"/>
                <a:cs typeface="Times New Roman" panose="02020603050405020304" pitchFamily="18" charset="0"/>
              </a:rPr>
              <a:t>;</a:t>
            </a:r>
            <a:r>
              <a:rPr lang="pt-BR" altLang="pt-BR" sz="2800" b="1" baseline="30000" dirty="0">
                <a:solidFill>
                  <a:srgbClr val="000000"/>
                </a:solidFill>
                <a:latin typeface="Futura Md BT" panose="020B0602020204020303" pitchFamily="34" charset="-79"/>
                <a:cs typeface="Times New Roman" panose="02020603050405020304" pitchFamily="18" charset="0"/>
              </a:rPr>
              <a:t> </a:t>
            </a:r>
            <a:r>
              <a:rPr lang="pt-BR" altLang="pt-BR" sz="2800" b="1" dirty="0">
                <a:solidFill>
                  <a:srgbClr val="000000"/>
                </a:solidFill>
                <a:latin typeface="Futura Md BT" panose="020B0602020204020303" pitchFamily="34" charset="-79"/>
                <a:cs typeface="Times New Roman" panose="02020603050405020304" pitchFamily="18" charset="0"/>
              </a:rPr>
              <a:t>AUTOR³; </a:t>
            </a:r>
            <a:endParaRPr lang="pt-BR" altLang="pt-BR" sz="2800" b="1" baseline="30000" dirty="0">
              <a:solidFill>
                <a:srgbClr val="000000"/>
              </a:solidFill>
              <a:latin typeface="Futura Md BT" panose="020B0602020204020303" pitchFamily="34" charset="-79"/>
              <a:cs typeface="Times New Roman" panose="02020603050405020304" pitchFamily="18" charset="0"/>
            </a:endParaRPr>
          </a:p>
        </p:txBody>
      </p:sp>
      <p:sp>
        <p:nvSpPr>
          <p:cNvPr id="3082" name="Text Box 4">
            <a:extLst>
              <a:ext uri="{FF2B5EF4-FFF2-40B4-BE49-F238E27FC236}">
                <a16:creationId xmlns:a16="http://schemas.microsoft.com/office/drawing/2014/main" id="{957833F8-359C-B0DC-7AA0-ABDD1A06FF2C}"/>
              </a:ext>
            </a:extLst>
          </p:cNvPr>
          <p:cNvSpPr txBox="1">
            <a:spLocks noChangeArrowheads="1"/>
          </p:cNvSpPr>
          <p:nvPr/>
        </p:nvSpPr>
        <p:spPr bwMode="auto">
          <a:xfrm>
            <a:off x="3255963" y="42883138"/>
            <a:ext cx="27063700" cy="947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9pPr>
          </a:lstStyle>
          <a:p>
            <a:pPr eaLnBrk="1" hangingPunct="1">
              <a:buSzPct val="100000"/>
            </a:pPr>
            <a:r>
              <a:rPr lang="pt-BR" altLang="pt-BR" sz="2800" baseline="30000">
                <a:solidFill>
                  <a:srgbClr val="000000"/>
                </a:solidFill>
                <a:latin typeface="Garamond" panose="02020404030301010803" pitchFamily="18" charset="0"/>
                <a:cs typeface="Times New Roman" panose="02020603050405020304" pitchFamily="18" charset="0"/>
              </a:rPr>
              <a:t>1 </a:t>
            </a:r>
            <a:r>
              <a:rPr lang="pt-BR" altLang="pt-BR" sz="2800">
                <a:solidFill>
                  <a:srgbClr val="000000"/>
                </a:solidFill>
              </a:rPr>
              <a:t>Titulação acadêmica, instituição, Campus, contato: xxxx@uffs.edu.br</a:t>
            </a:r>
          </a:p>
          <a:p>
            <a:pPr eaLnBrk="1" hangingPunct="1">
              <a:buSzPct val="100000"/>
            </a:pPr>
            <a:r>
              <a:rPr lang="pt-BR" altLang="pt-BR" sz="2800" baseline="30000">
                <a:solidFill>
                  <a:srgbClr val="000000"/>
                </a:solidFill>
                <a:latin typeface="Garamond" panose="02020404030301010803" pitchFamily="18" charset="0"/>
                <a:cs typeface="Times New Roman" panose="02020603050405020304" pitchFamily="18" charset="0"/>
              </a:rPr>
              <a:t>2</a:t>
            </a:r>
            <a:r>
              <a:rPr lang="pt-BR" altLang="pt-BR" sz="2800">
                <a:solidFill>
                  <a:srgbClr val="000000"/>
                </a:solidFill>
                <a:latin typeface="Garamond" panose="02020404030301010803" pitchFamily="18" charset="0"/>
                <a:cs typeface="Times New Roman" panose="02020603050405020304" pitchFamily="18" charset="0"/>
              </a:rPr>
              <a:t> </a:t>
            </a:r>
            <a:r>
              <a:rPr lang="pt-BR" altLang="pt-BR" sz="2800">
                <a:solidFill>
                  <a:srgbClr val="000000"/>
                </a:solidFill>
              </a:rPr>
              <a:t>Titulação acadêmica, instituição, Campus, bolsista (se for, informar o tipo de bolsa), contato: xxxx@uffs.edu.br</a:t>
            </a:r>
          </a:p>
        </p:txBody>
      </p:sp>
      <p:sp>
        <p:nvSpPr>
          <p:cNvPr id="3083" name="Text Box 5">
            <a:extLst>
              <a:ext uri="{FF2B5EF4-FFF2-40B4-BE49-F238E27FC236}">
                <a16:creationId xmlns:a16="http://schemas.microsoft.com/office/drawing/2014/main" id="{05CEE8D6-F546-E571-05A1-9A7CD1C91E43}"/>
              </a:ext>
            </a:extLst>
          </p:cNvPr>
          <p:cNvSpPr txBox="1">
            <a:spLocks noChangeArrowheads="1"/>
          </p:cNvSpPr>
          <p:nvPr/>
        </p:nvSpPr>
        <p:spPr bwMode="auto">
          <a:xfrm>
            <a:off x="2413000" y="21786850"/>
            <a:ext cx="13841413" cy="13500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9pPr>
          </a:lstStyle>
          <a:p>
            <a:pPr eaLnBrk="1" hangingPunct="1">
              <a:buSzPct val="100000"/>
            </a:pPr>
            <a:r>
              <a:rPr lang="pt-BR" altLang="pt-BR" sz="4400" b="1">
                <a:solidFill>
                  <a:srgbClr val="000000"/>
                </a:solidFill>
              </a:rPr>
              <a:t>METODOLOGIA</a:t>
            </a:r>
          </a:p>
          <a:p>
            <a:pPr eaLnBrk="1" hangingPunct="1">
              <a:buSzPct val="100000"/>
            </a:pPr>
            <a:endParaRPr lang="pt-BR" altLang="pt-BR" sz="4400">
              <a:solidFill>
                <a:srgbClr val="000000"/>
              </a:solidFill>
            </a:endParaRPr>
          </a:p>
          <a:p>
            <a:pPr eaLnBrk="1" hangingPunct="1">
              <a:buSzPct val="100000"/>
            </a:pPr>
            <a:r>
              <a:rPr lang="pt-BR" altLang="pt-BR" sz="4400">
                <a:solidFill>
                  <a:srgbClr val="000000"/>
                </a:solidFil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a:t>
            </a:r>
          </a:p>
          <a:p>
            <a:pPr eaLnBrk="1" hangingPunct="1">
              <a:buSzPct val="100000"/>
            </a:pPr>
            <a:endParaRPr lang="pt-BR" altLang="pt-BR" sz="4400">
              <a:solidFill>
                <a:srgbClr val="000000"/>
              </a:solidFill>
              <a:latin typeface="Times New Roman" panose="02020603050405020304" pitchFamily="18" charset="0"/>
            </a:endParaRPr>
          </a:p>
          <a:p>
            <a:pPr algn="just" eaLnBrk="1" hangingPunct="1">
              <a:buSzPct val="100000"/>
            </a:pPr>
            <a:endParaRPr lang="pt-BR" altLang="pt-BR" sz="4400">
              <a:solidFill>
                <a:srgbClr val="000000"/>
              </a:solidFill>
              <a:latin typeface="Times New Roman" panose="02020603050405020304" pitchFamily="18" charset="0"/>
            </a:endParaRPr>
          </a:p>
        </p:txBody>
      </p:sp>
      <p:sp>
        <p:nvSpPr>
          <p:cNvPr id="3084" name="Text Box 6">
            <a:extLst>
              <a:ext uri="{FF2B5EF4-FFF2-40B4-BE49-F238E27FC236}">
                <a16:creationId xmlns:a16="http://schemas.microsoft.com/office/drawing/2014/main" id="{9F436C7A-BFEF-2BCE-3071-4959EBB75D40}"/>
              </a:ext>
            </a:extLst>
          </p:cNvPr>
          <p:cNvSpPr txBox="1">
            <a:spLocks noChangeArrowheads="1"/>
          </p:cNvSpPr>
          <p:nvPr/>
        </p:nvSpPr>
        <p:spPr bwMode="auto">
          <a:xfrm>
            <a:off x="18024475" y="36615688"/>
            <a:ext cx="14492288" cy="6372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9pPr>
          </a:lstStyle>
          <a:p>
            <a:pPr eaLnBrk="1" hangingPunct="1">
              <a:buSzPct val="100000"/>
            </a:pPr>
            <a:r>
              <a:rPr lang="pt-BR" altLang="pt-BR" sz="4400" b="1">
                <a:solidFill>
                  <a:srgbClr val="000000"/>
                </a:solidFill>
              </a:rPr>
              <a:t>REFERÊNCIAS</a:t>
            </a:r>
            <a:r>
              <a:rPr lang="pt-BR" altLang="pt-BR" sz="4000" b="1">
                <a:solidFill>
                  <a:srgbClr val="000000"/>
                </a:solidFill>
              </a:rPr>
              <a:t> </a:t>
            </a:r>
          </a:p>
          <a:p>
            <a:pPr eaLnBrk="1" hangingPunct="1">
              <a:buSzPct val="100000"/>
            </a:pPr>
            <a:endParaRPr lang="pt-BR" altLang="pt-BR" sz="3200" b="1">
              <a:solidFill>
                <a:srgbClr val="000000"/>
              </a:solidFill>
              <a:cs typeface="Times New Roman" panose="02020603050405020304" pitchFamily="18" charset="0"/>
            </a:endParaRPr>
          </a:p>
          <a:p>
            <a:pPr eaLnBrk="1" hangingPunct="1">
              <a:buSzPct val="100000"/>
            </a:pPr>
            <a:r>
              <a:rPr lang="pt-BR" altLang="pt-BR" sz="2400">
                <a:solidFill>
                  <a:srgbClr val="000000"/>
                </a:solidFill>
                <a:cs typeface="Times New Roman" panose="02020603050405020304" pitchFamily="18" charset="0"/>
              </a:rPr>
              <a:t>ALMEIDA, F. F. M. Os fundamentos geológicos do relevo paulista. </a:t>
            </a:r>
            <a:r>
              <a:rPr lang="pt-BR" altLang="pt-BR" sz="2400" i="1">
                <a:solidFill>
                  <a:srgbClr val="000000"/>
                </a:solidFill>
                <a:cs typeface="Times New Roman" panose="02020603050405020304" pitchFamily="18" charset="0"/>
              </a:rPr>
              <a:t>Boletim IGG</a:t>
            </a:r>
            <a:r>
              <a:rPr lang="pt-BR" altLang="pt-BR" sz="2400">
                <a:solidFill>
                  <a:srgbClr val="000000"/>
                </a:solidFill>
                <a:cs typeface="Times New Roman" panose="02020603050405020304" pitchFamily="18" charset="0"/>
              </a:rPr>
              <a:t>, São Paulo, v. 41, p. 169-263, 1964.</a:t>
            </a:r>
          </a:p>
          <a:p>
            <a:pPr algn="just" eaLnBrk="1" hangingPunct="1">
              <a:buSzPct val="100000"/>
            </a:pPr>
            <a:r>
              <a:rPr lang="pt-BR" altLang="pt-BR" sz="2400">
                <a:solidFill>
                  <a:srgbClr val="000000"/>
                </a:solidFill>
                <a:cs typeface="Times New Roman" panose="02020603050405020304" pitchFamily="18" charset="0"/>
              </a:rPr>
              <a:t> </a:t>
            </a:r>
          </a:p>
          <a:p>
            <a:pPr algn="just" eaLnBrk="1" hangingPunct="1">
              <a:buSzPct val="100000"/>
            </a:pPr>
            <a:r>
              <a:rPr lang="en-US" altLang="pt-BR" sz="2400">
                <a:solidFill>
                  <a:srgbClr val="000000"/>
                </a:solidFill>
                <a:cs typeface="Times New Roman" panose="02020603050405020304" pitchFamily="18" charset="0"/>
              </a:rPr>
              <a:t>AUDEMARD, F. A.; SANTIS, F. de. Survey of liquefaction structures induced by recent moderate earthquakes. </a:t>
            </a:r>
            <a:r>
              <a:rPr lang="en-US" altLang="pt-BR" sz="2400" i="1">
                <a:solidFill>
                  <a:srgbClr val="000000"/>
                </a:solidFill>
                <a:cs typeface="Times New Roman" panose="02020603050405020304" pitchFamily="18" charset="0"/>
              </a:rPr>
              <a:t>Bulletin of the International Association of Engineering Geology</a:t>
            </a:r>
            <a:r>
              <a:rPr lang="en-US" altLang="pt-BR" sz="2400">
                <a:solidFill>
                  <a:srgbClr val="000000"/>
                </a:solidFill>
                <a:cs typeface="Times New Roman" panose="02020603050405020304" pitchFamily="18" charset="0"/>
              </a:rPr>
              <a:t>, n. 44, p. 5-16, 1991.</a:t>
            </a:r>
          </a:p>
          <a:p>
            <a:pPr algn="just" eaLnBrk="1" hangingPunct="1">
              <a:buSzPct val="100000"/>
            </a:pPr>
            <a:r>
              <a:rPr lang="en-US" altLang="pt-BR" sz="2400">
                <a:solidFill>
                  <a:srgbClr val="000000"/>
                </a:solidFill>
                <a:cs typeface="Times New Roman" panose="02020603050405020304" pitchFamily="18" charset="0"/>
              </a:rPr>
              <a:t> </a:t>
            </a:r>
          </a:p>
          <a:p>
            <a:pPr algn="just" eaLnBrk="1" hangingPunct="1">
              <a:buSzPct val="100000"/>
            </a:pPr>
            <a:r>
              <a:rPr lang="pt-BR" altLang="pt-BR" sz="2400">
                <a:solidFill>
                  <a:srgbClr val="000000"/>
                </a:solidFill>
                <a:cs typeface="Times New Roman" panose="02020603050405020304" pitchFamily="18" charset="0"/>
              </a:rPr>
              <a:t>INSTITUTO DE PESQUISAS TECNOLÓGICAS DO ESTADO DE SÃO PAULO - IPT. Compartimentação estrutural e evolução tectônica do Estado de São Paulo. São Paulo: IPT, 1989. 2 v. Relatório 27.394.</a:t>
            </a:r>
          </a:p>
          <a:p>
            <a:pPr algn="just" eaLnBrk="1" hangingPunct="1">
              <a:buSzPct val="100000"/>
            </a:pPr>
            <a:r>
              <a:rPr lang="pt-BR" altLang="pt-BR" sz="2400">
                <a:solidFill>
                  <a:srgbClr val="000000"/>
                </a:solidFill>
                <a:cs typeface="Times New Roman" panose="02020603050405020304" pitchFamily="18" charset="0"/>
              </a:rPr>
              <a:t> </a:t>
            </a:r>
          </a:p>
          <a:p>
            <a:pPr algn="just" eaLnBrk="1" hangingPunct="1">
              <a:buSzPct val="100000"/>
            </a:pPr>
            <a:r>
              <a:rPr lang="pt-BR" altLang="pt-BR" sz="2400">
                <a:solidFill>
                  <a:srgbClr val="000000"/>
                </a:solidFill>
                <a:cs typeface="Times New Roman" panose="02020603050405020304" pitchFamily="18" charset="0"/>
              </a:rPr>
              <a:t>ETCHEBEHERE, M. L. C. </a:t>
            </a:r>
            <a:r>
              <a:rPr lang="pt-BR" altLang="pt-BR" sz="2400" i="1">
                <a:solidFill>
                  <a:srgbClr val="000000"/>
                </a:solidFill>
                <a:cs typeface="Times New Roman" panose="02020603050405020304" pitchFamily="18" charset="0"/>
              </a:rPr>
              <a:t>Terraços neoquaternários no vale do Rio do Peixe, Planalto Ocidental Paulista</a:t>
            </a:r>
            <a:r>
              <a:rPr lang="pt-BR" altLang="pt-BR" sz="2400">
                <a:solidFill>
                  <a:srgbClr val="000000"/>
                </a:solidFill>
                <a:cs typeface="Times New Roman" panose="02020603050405020304" pitchFamily="18" charset="0"/>
              </a:rPr>
              <a:t>: implicações estratigráficas e tectônicas. 2000. 2 v. Tese (Doutorado em Geociências) - Instituto de Geociências e Ciências Exatas, Universidade Estadual Paulista, Rio Claro, 2000.</a:t>
            </a:r>
          </a:p>
          <a:p>
            <a:pPr algn="just" eaLnBrk="1" hangingPunct="1">
              <a:buSzPct val="100000"/>
            </a:pPr>
            <a:r>
              <a:rPr lang="pt-BR" altLang="pt-BR" sz="2400">
                <a:solidFill>
                  <a:srgbClr val="000000"/>
                </a:solidFill>
                <a:cs typeface="Times New Roman" panose="02020603050405020304" pitchFamily="18" charset="0"/>
              </a:rPr>
              <a:t> </a:t>
            </a:r>
          </a:p>
          <a:p>
            <a:pPr eaLnBrk="1" hangingPunct="1">
              <a:buSzPct val="100000"/>
            </a:pPr>
            <a:endParaRPr lang="pt-BR" altLang="pt-BR" sz="2400">
              <a:solidFill>
                <a:srgbClr val="000000"/>
              </a:solidFill>
              <a:cs typeface="Times New Roman" panose="02020603050405020304" pitchFamily="18" charset="0"/>
            </a:endParaRPr>
          </a:p>
        </p:txBody>
      </p:sp>
      <p:sp>
        <p:nvSpPr>
          <p:cNvPr id="3085" name="Rectangle 7">
            <a:extLst>
              <a:ext uri="{FF2B5EF4-FFF2-40B4-BE49-F238E27FC236}">
                <a16:creationId xmlns:a16="http://schemas.microsoft.com/office/drawing/2014/main" id="{B9BC54FF-E79F-C36A-7698-0A3DA3E71A32}"/>
              </a:ext>
            </a:extLst>
          </p:cNvPr>
          <p:cNvSpPr>
            <a:spLocks noChangeArrowheads="1"/>
          </p:cNvSpPr>
          <p:nvPr/>
        </p:nvSpPr>
        <p:spPr bwMode="auto">
          <a:xfrm>
            <a:off x="18842038" y="18207038"/>
            <a:ext cx="11736387" cy="4681537"/>
          </a:xfrm>
          <a:prstGeom prst="rect">
            <a:avLst/>
          </a:prstGeom>
          <a:solidFill>
            <a:srgbClr val="BBE0E3"/>
          </a:solidFill>
          <a:ln w="9360" cap="sq">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pt-BR" altLang="pt-BR"/>
          </a:p>
        </p:txBody>
      </p:sp>
      <p:sp>
        <p:nvSpPr>
          <p:cNvPr id="3086" name="Text Box 8">
            <a:extLst>
              <a:ext uri="{FF2B5EF4-FFF2-40B4-BE49-F238E27FC236}">
                <a16:creationId xmlns:a16="http://schemas.microsoft.com/office/drawing/2014/main" id="{FCE7526D-BFE0-D45F-8F34-558C6DF2E1D6}"/>
              </a:ext>
            </a:extLst>
          </p:cNvPr>
          <p:cNvSpPr txBox="1">
            <a:spLocks noChangeArrowheads="1"/>
          </p:cNvSpPr>
          <p:nvPr/>
        </p:nvSpPr>
        <p:spPr bwMode="auto">
          <a:xfrm>
            <a:off x="18876963" y="22912388"/>
            <a:ext cx="3786187" cy="474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9pPr>
          </a:lstStyle>
          <a:p>
            <a:pPr eaLnBrk="1" hangingPunct="1">
              <a:buSzPct val="100000"/>
            </a:pPr>
            <a:r>
              <a:rPr lang="pt-BR" altLang="pt-BR" sz="2500">
                <a:solidFill>
                  <a:srgbClr val="000000"/>
                </a:solidFill>
                <a:latin typeface="Times New Roman" panose="02020603050405020304" pitchFamily="18" charset="0"/>
              </a:rPr>
              <a:t>Figura 4. Legenda da figura </a:t>
            </a:r>
          </a:p>
        </p:txBody>
      </p:sp>
      <p:sp>
        <p:nvSpPr>
          <p:cNvPr id="3087" name="Rectangle 9">
            <a:extLst>
              <a:ext uri="{FF2B5EF4-FFF2-40B4-BE49-F238E27FC236}">
                <a16:creationId xmlns:a16="http://schemas.microsoft.com/office/drawing/2014/main" id="{87C87D11-07C0-87C9-D674-0F292588416A}"/>
              </a:ext>
            </a:extLst>
          </p:cNvPr>
          <p:cNvSpPr>
            <a:spLocks noChangeArrowheads="1"/>
          </p:cNvSpPr>
          <p:nvPr/>
        </p:nvSpPr>
        <p:spPr bwMode="auto">
          <a:xfrm>
            <a:off x="18130838" y="32329438"/>
            <a:ext cx="5424487" cy="3556000"/>
          </a:xfrm>
          <a:prstGeom prst="rect">
            <a:avLst/>
          </a:prstGeom>
          <a:solidFill>
            <a:srgbClr val="BBE0E3"/>
          </a:solidFill>
          <a:ln w="9360" cap="sq">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pt-BR" altLang="pt-BR"/>
          </a:p>
        </p:txBody>
      </p:sp>
      <p:sp>
        <p:nvSpPr>
          <p:cNvPr id="3088" name="Rectangle 10">
            <a:extLst>
              <a:ext uri="{FF2B5EF4-FFF2-40B4-BE49-F238E27FC236}">
                <a16:creationId xmlns:a16="http://schemas.microsoft.com/office/drawing/2014/main" id="{348AC2B7-1A50-C38A-E259-8ED0FEDF6542}"/>
              </a:ext>
            </a:extLst>
          </p:cNvPr>
          <p:cNvSpPr>
            <a:spLocks noChangeArrowheads="1"/>
          </p:cNvSpPr>
          <p:nvPr/>
        </p:nvSpPr>
        <p:spPr bwMode="auto">
          <a:xfrm>
            <a:off x="25187275" y="32329438"/>
            <a:ext cx="5424488" cy="3556000"/>
          </a:xfrm>
          <a:prstGeom prst="rect">
            <a:avLst/>
          </a:prstGeom>
          <a:solidFill>
            <a:srgbClr val="BBE0E3"/>
          </a:solidFill>
          <a:ln w="9360" cap="sq">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pt-BR" altLang="pt-BR"/>
          </a:p>
        </p:txBody>
      </p:sp>
      <p:sp>
        <p:nvSpPr>
          <p:cNvPr id="3089" name="Text Box 11">
            <a:extLst>
              <a:ext uri="{FF2B5EF4-FFF2-40B4-BE49-F238E27FC236}">
                <a16:creationId xmlns:a16="http://schemas.microsoft.com/office/drawing/2014/main" id="{534EFCB0-25A4-1F2F-57ED-3507550A6C64}"/>
              </a:ext>
            </a:extLst>
          </p:cNvPr>
          <p:cNvSpPr txBox="1">
            <a:spLocks noChangeArrowheads="1"/>
          </p:cNvSpPr>
          <p:nvPr/>
        </p:nvSpPr>
        <p:spPr bwMode="auto">
          <a:xfrm>
            <a:off x="18045113" y="35852100"/>
            <a:ext cx="3786187"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9pPr>
          </a:lstStyle>
          <a:p>
            <a:pPr eaLnBrk="1" hangingPunct="1">
              <a:buSzPct val="100000"/>
            </a:pPr>
            <a:r>
              <a:rPr lang="pt-BR" altLang="pt-BR" sz="2500">
                <a:solidFill>
                  <a:srgbClr val="000000"/>
                </a:solidFill>
                <a:latin typeface="Times New Roman" panose="02020603050405020304" pitchFamily="18" charset="0"/>
              </a:rPr>
              <a:t>Figura 5. Legenda da figura </a:t>
            </a:r>
          </a:p>
        </p:txBody>
      </p:sp>
      <p:sp>
        <p:nvSpPr>
          <p:cNvPr id="3090" name="Text Box 12">
            <a:extLst>
              <a:ext uri="{FF2B5EF4-FFF2-40B4-BE49-F238E27FC236}">
                <a16:creationId xmlns:a16="http://schemas.microsoft.com/office/drawing/2014/main" id="{ED961331-7EFD-962D-BE84-F5DE2B9EFB91}"/>
              </a:ext>
            </a:extLst>
          </p:cNvPr>
          <p:cNvSpPr txBox="1">
            <a:spLocks noChangeArrowheads="1"/>
          </p:cNvSpPr>
          <p:nvPr/>
        </p:nvSpPr>
        <p:spPr bwMode="auto">
          <a:xfrm>
            <a:off x="25101550" y="35996563"/>
            <a:ext cx="3786188" cy="474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9pPr>
          </a:lstStyle>
          <a:p>
            <a:pPr eaLnBrk="1" hangingPunct="1">
              <a:buSzPct val="100000"/>
            </a:pPr>
            <a:r>
              <a:rPr lang="pt-BR" altLang="pt-BR" sz="2500">
                <a:solidFill>
                  <a:srgbClr val="000000"/>
                </a:solidFill>
                <a:latin typeface="Times New Roman" panose="02020603050405020304" pitchFamily="18" charset="0"/>
              </a:rPr>
              <a:t>Figura 6. Legenda da figura </a:t>
            </a:r>
          </a:p>
        </p:txBody>
      </p:sp>
      <p:sp>
        <p:nvSpPr>
          <p:cNvPr id="3091" name="Text Box 13">
            <a:extLst>
              <a:ext uri="{FF2B5EF4-FFF2-40B4-BE49-F238E27FC236}">
                <a16:creationId xmlns:a16="http://schemas.microsoft.com/office/drawing/2014/main" id="{365EA3C6-8C31-071F-E805-8C55BA0EA7C8}"/>
              </a:ext>
            </a:extLst>
          </p:cNvPr>
          <p:cNvSpPr txBox="1">
            <a:spLocks noChangeArrowheads="1"/>
          </p:cNvSpPr>
          <p:nvPr/>
        </p:nvSpPr>
        <p:spPr bwMode="auto">
          <a:xfrm>
            <a:off x="2413000" y="9526588"/>
            <a:ext cx="13841413" cy="13500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9pPr>
          </a:lstStyle>
          <a:p>
            <a:pPr eaLnBrk="1" hangingPunct="1">
              <a:buSzPct val="100000"/>
            </a:pPr>
            <a:r>
              <a:rPr lang="pt-BR" altLang="pt-BR" sz="4400" b="1">
                <a:solidFill>
                  <a:srgbClr val="000000"/>
                </a:solidFill>
              </a:rPr>
              <a:t>INTRODUÇÃO</a:t>
            </a:r>
          </a:p>
          <a:p>
            <a:pPr eaLnBrk="1" hangingPunct="1">
              <a:buSzPct val="100000"/>
            </a:pPr>
            <a:endParaRPr lang="pt-BR" altLang="pt-BR" sz="4400">
              <a:solidFill>
                <a:srgbClr val="000000"/>
              </a:solidFill>
            </a:endParaRPr>
          </a:p>
          <a:p>
            <a:pPr eaLnBrk="1" hangingPunct="1">
              <a:buSzPct val="100000"/>
            </a:pPr>
            <a:r>
              <a:rPr lang="pt-BR" altLang="pt-BR" sz="4400">
                <a:solidFill>
                  <a:srgbClr val="000000"/>
                </a:solidFil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a:t>
            </a:r>
          </a:p>
          <a:p>
            <a:pPr eaLnBrk="1" hangingPunct="1">
              <a:buSzPct val="100000"/>
            </a:pPr>
            <a:endParaRPr lang="pt-BR" altLang="pt-BR" sz="4400">
              <a:solidFill>
                <a:srgbClr val="000000"/>
              </a:solidFill>
              <a:latin typeface="Times New Roman" panose="02020603050405020304" pitchFamily="18" charset="0"/>
            </a:endParaRPr>
          </a:p>
          <a:p>
            <a:pPr algn="just" eaLnBrk="1" hangingPunct="1">
              <a:buSzPct val="100000"/>
            </a:pPr>
            <a:endParaRPr lang="pt-BR" altLang="pt-BR" sz="4400">
              <a:solidFill>
                <a:srgbClr val="000000"/>
              </a:solidFill>
              <a:latin typeface="Times New Roman" panose="02020603050405020304" pitchFamily="18" charset="0"/>
            </a:endParaRPr>
          </a:p>
        </p:txBody>
      </p:sp>
      <p:sp>
        <p:nvSpPr>
          <p:cNvPr id="3092" name="Text Box 14">
            <a:extLst>
              <a:ext uri="{FF2B5EF4-FFF2-40B4-BE49-F238E27FC236}">
                <a16:creationId xmlns:a16="http://schemas.microsoft.com/office/drawing/2014/main" id="{F92A9741-E2BD-E172-4519-ECED595A25D4}"/>
              </a:ext>
            </a:extLst>
          </p:cNvPr>
          <p:cNvSpPr txBox="1">
            <a:spLocks noChangeArrowheads="1"/>
          </p:cNvSpPr>
          <p:nvPr/>
        </p:nvSpPr>
        <p:spPr bwMode="auto">
          <a:xfrm>
            <a:off x="2463800" y="33886775"/>
            <a:ext cx="13841413" cy="6797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9pPr>
          </a:lstStyle>
          <a:p>
            <a:pPr eaLnBrk="1" hangingPunct="1">
              <a:buSzPct val="100000"/>
            </a:pPr>
            <a:r>
              <a:rPr lang="pt-BR" altLang="pt-BR" sz="4400" b="1">
                <a:solidFill>
                  <a:srgbClr val="000000"/>
                </a:solidFill>
              </a:rPr>
              <a:t>OBJETIVOS</a:t>
            </a:r>
          </a:p>
          <a:p>
            <a:pPr eaLnBrk="1" hangingPunct="1">
              <a:buSzPct val="100000"/>
            </a:pPr>
            <a:endParaRPr lang="pt-BR" altLang="pt-BR" sz="4400">
              <a:solidFill>
                <a:srgbClr val="000000"/>
              </a:solidFill>
            </a:endParaRPr>
          </a:p>
          <a:p>
            <a:pPr eaLnBrk="1" hangingPunct="1">
              <a:buSzPct val="100000"/>
            </a:pPr>
            <a:r>
              <a:rPr lang="pt-BR" altLang="pt-BR" sz="4400">
                <a:solidFill>
                  <a:srgbClr val="000000"/>
                </a:solidFil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a:t>
            </a:r>
          </a:p>
          <a:p>
            <a:pPr algn="just" eaLnBrk="1" hangingPunct="1">
              <a:buSzPct val="100000"/>
            </a:pPr>
            <a:endParaRPr lang="pt-BR" altLang="pt-BR" sz="4400">
              <a:solidFill>
                <a:srgbClr val="000000"/>
              </a:solidFill>
            </a:endParaRPr>
          </a:p>
        </p:txBody>
      </p:sp>
      <p:sp>
        <p:nvSpPr>
          <p:cNvPr id="3093" name="Text Box 15">
            <a:extLst>
              <a:ext uri="{FF2B5EF4-FFF2-40B4-BE49-F238E27FC236}">
                <a16:creationId xmlns:a16="http://schemas.microsoft.com/office/drawing/2014/main" id="{2805B372-A758-6E5A-031A-67FFB2750C3D}"/>
              </a:ext>
            </a:extLst>
          </p:cNvPr>
          <p:cNvSpPr txBox="1">
            <a:spLocks noChangeArrowheads="1"/>
          </p:cNvSpPr>
          <p:nvPr/>
        </p:nvSpPr>
        <p:spPr bwMode="auto">
          <a:xfrm>
            <a:off x="18089563" y="9324975"/>
            <a:ext cx="13841412" cy="88969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9pPr>
          </a:lstStyle>
          <a:p>
            <a:pPr eaLnBrk="1" hangingPunct="1">
              <a:buSzPct val="100000"/>
            </a:pPr>
            <a:r>
              <a:rPr lang="pt-BR" altLang="pt-BR" sz="4400" b="1" dirty="0">
                <a:solidFill>
                  <a:srgbClr val="000000"/>
                </a:solidFill>
              </a:rPr>
              <a:t>FUNDAMENTAÇÃO TEÓRICA</a:t>
            </a:r>
          </a:p>
          <a:p>
            <a:pPr eaLnBrk="1" hangingPunct="1">
              <a:buSzPct val="100000"/>
            </a:pPr>
            <a:endParaRPr lang="pt-BR" altLang="pt-BR" sz="4400" dirty="0">
              <a:solidFill>
                <a:srgbClr val="000000"/>
              </a:solidFill>
            </a:endParaRPr>
          </a:p>
          <a:p>
            <a:pPr eaLnBrk="1" hangingPunct="1">
              <a:buSzPct val="100000"/>
            </a:pPr>
            <a:r>
              <a:rPr lang="pt-BR" altLang="pt-BR" sz="4400" dirty="0">
                <a:solidFill>
                  <a:srgbClr val="000000"/>
                </a:solidFill>
              </a:rPr>
              <a:t>Texto texto texto texto texto texto texto texto texto texto Texto texto t</a:t>
            </a:r>
            <a:r>
              <a:rPr lang="pt-BR" altLang="pt-BR" sz="4400" b="1" dirty="0">
                <a:solidFill>
                  <a:srgbClr val="000000"/>
                </a:solidFill>
                <a:latin typeface="Futura Md BT" panose="020B0602020204020303" pitchFamily="34" charset="-79"/>
                <a:cs typeface="Times New Roman" panose="02020603050405020304" pitchFamily="18" charset="0"/>
              </a:rPr>
              <a:t>AUTOR</a:t>
            </a:r>
            <a:r>
              <a:rPr lang="pt-BR" altLang="pt-BR" sz="4400" b="1" baseline="30000" dirty="0">
                <a:solidFill>
                  <a:srgbClr val="000000"/>
                </a:solidFill>
                <a:latin typeface="Futura Md BT" panose="020B0602020204020303" pitchFamily="34" charset="-79"/>
                <a:cs typeface="Times New Roman" panose="02020603050405020304" pitchFamily="18" charset="0"/>
              </a:rPr>
              <a:t>4</a:t>
            </a:r>
            <a:r>
              <a:rPr lang="pt-BR" altLang="pt-BR" sz="4400" dirty="0">
                <a:solidFill>
                  <a:srgbClr val="000000"/>
                </a:solidFill>
              </a:rPr>
              <a: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a:t>
            </a:r>
          </a:p>
          <a:p>
            <a:pPr eaLnBrk="1" hangingPunct="1">
              <a:buSzPct val="100000"/>
            </a:pPr>
            <a:r>
              <a:rPr lang="pt-BR" altLang="pt-BR" sz="4400" dirty="0">
                <a:solidFill>
                  <a:srgbClr val="000000"/>
                </a:solidFill>
              </a:rPr>
              <a:t>Texto texto texto texto texto texto texto texto texto texto Texto texto texto texto texto texto texto texto texto texto Texto texto texto texto texto texto texto texto texto texto</a:t>
            </a:r>
          </a:p>
          <a:p>
            <a:pPr eaLnBrk="1" hangingPunct="1">
              <a:buSzPct val="100000"/>
            </a:pPr>
            <a:r>
              <a:rPr lang="pt-BR" altLang="pt-BR" sz="4400" dirty="0">
                <a:solidFill>
                  <a:srgbClr val="000000"/>
                </a:solidFill>
              </a:rPr>
              <a:t>Texto texto texto texto texto texto texto texto texto texto</a:t>
            </a:r>
          </a:p>
        </p:txBody>
      </p:sp>
      <p:sp>
        <p:nvSpPr>
          <p:cNvPr id="3094" name="Text Box 16">
            <a:extLst>
              <a:ext uri="{FF2B5EF4-FFF2-40B4-BE49-F238E27FC236}">
                <a16:creationId xmlns:a16="http://schemas.microsoft.com/office/drawing/2014/main" id="{552649B2-3E1B-B735-4128-F7F6010993D3}"/>
              </a:ext>
            </a:extLst>
          </p:cNvPr>
          <p:cNvSpPr txBox="1">
            <a:spLocks noChangeArrowheads="1"/>
          </p:cNvSpPr>
          <p:nvPr/>
        </p:nvSpPr>
        <p:spPr bwMode="auto">
          <a:xfrm>
            <a:off x="18018125" y="23871238"/>
            <a:ext cx="13841413" cy="8807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9pPr>
          </a:lstStyle>
          <a:p>
            <a:pPr eaLnBrk="1" hangingPunct="1">
              <a:buSzPct val="100000"/>
            </a:pPr>
            <a:r>
              <a:rPr lang="pt-BR" altLang="pt-BR" sz="4400" b="1">
                <a:solidFill>
                  <a:srgbClr val="000000"/>
                </a:solidFill>
              </a:rPr>
              <a:t>DISCUSSÃO E RESULTADOS</a:t>
            </a:r>
          </a:p>
          <a:p>
            <a:pPr eaLnBrk="1" hangingPunct="1">
              <a:buSzPct val="100000"/>
            </a:pPr>
            <a:endParaRPr lang="pt-BR" altLang="pt-BR" sz="4400">
              <a:solidFill>
                <a:srgbClr val="000000"/>
              </a:solidFill>
            </a:endParaRPr>
          </a:p>
          <a:p>
            <a:pPr eaLnBrk="1" hangingPunct="1">
              <a:buSzPct val="100000"/>
            </a:pPr>
            <a:r>
              <a:rPr lang="pt-BR" altLang="pt-BR" sz="4400">
                <a:solidFill>
                  <a:srgbClr val="000000"/>
                </a:solidFil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a:t>
            </a:r>
          </a:p>
          <a:p>
            <a:pPr eaLnBrk="1" hangingPunct="1">
              <a:buSzPct val="100000"/>
            </a:pPr>
            <a:r>
              <a:rPr lang="pt-BR" altLang="pt-BR" sz="4400">
                <a:solidFill>
                  <a:srgbClr val="000000"/>
                </a:solidFill>
              </a:rPr>
              <a:t>Texto texto texto texto texto texto texto texto texto texto Texto texto texto texto texto texto texto texto texto texto Texto texto texto texto texto texto texto texto texto texto</a:t>
            </a:r>
          </a:p>
        </p:txBody>
      </p:sp>
      <p:pic>
        <p:nvPicPr>
          <p:cNvPr id="5" name="Imagem 4" descr="Desenho de personagem&#10;&#10;O conteúdo gerado por IA pode estar incorreto.">
            <a:extLst>
              <a:ext uri="{FF2B5EF4-FFF2-40B4-BE49-F238E27FC236}">
                <a16:creationId xmlns:a16="http://schemas.microsoft.com/office/drawing/2014/main" id="{B6E67E1D-5C1F-2DC5-0C81-99135D6D2A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34204276" cy="6604611"/>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o Office">
  <a:themeElements>
    <a:clrScheme name="Tema do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o Office">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pt-BR" sz="89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pt-BR" sz="89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lnDef>
  </a:objectDefaults>
  <a:extraClrSchemeLst>
    <a:extraClrScheme>
      <a:clrScheme name="Tema do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o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o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o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o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o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o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1094</TotalTime>
  <Words>786</Words>
  <Application>Microsoft Office PowerPoint</Application>
  <PresentationFormat>Personalizar</PresentationFormat>
  <Paragraphs>36</Paragraphs>
  <Slides>1</Slides>
  <Notes>1</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vt:i4>
      </vt:variant>
    </vt:vector>
  </HeadingPairs>
  <TitlesOfParts>
    <vt:vector size="6" baseType="lpstr">
      <vt:lpstr>Arial</vt:lpstr>
      <vt:lpstr>Futura Md BT</vt:lpstr>
      <vt:lpstr>Garamond</vt:lpstr>
      <vt:lpstr>Times New Roman</vt:lpstr>
      <vt:lpstr>Tema do Office</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LAMBdA-ANP5</dc:creator>
  <cp:lastModifiedBy>Miriam Royer</cp:lastModifiedBy>
  <cp:revision>96</cp:revision>
  <cp:lastPrinted>1601-01-01T00:00:00Z</cp:lastPrinted>
  <dcterms:created xsi:type="dcterms:W3CDTF">2006-09-28T21:01:08Z</dcterms:created>
  <dcterms:modified xsi:type="dcterms:W3CDTF">2025-07-11T13:07:37Z</dcterms:modified>
</cp:coreProperties>
</file>