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3" r:id="rId4"/>
    <p:sldId id="274" r:id="rId5"/>
    <p:sldId id="275" r:id="rId6"/>
    <p:sldId id="276" r:id="rId7"/>
    <p:sldId id="277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109" autoAdjust="0"/>
    <p:restoredTop sz="94660"/>
  </p:normalViewPr>
  <p:slideViewPr>
    <p:cSldViewPr snapToGrid="0">
      <p:cViewPr varScale="1">
        <p:scale>
          <a:sx n="61" d="100"/>
          <a:sy n="61" d="100"/>
        </p:scale>
        <p:origin x="20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F0E579-D592-6535-8360-94DEBEF34E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1E854E8-C84A-C722-545D-508FA9C56A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628A8E0-1B79-DC02-4AB2-80B05924D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F912F-AD1B-48BB-AD25-09BD2E6A4BC9}" type="datetimeFigureOut">
              <a:rPr lang="pt-BR" smtClean="0"/>
              <a:t>06/07/2026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DB51C46-5595-D7F6-3660-4B8A74D50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11A3FC0-6B83-4912-2F3F-CE858594F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C680C-8097-4D70-B556-6BA56F4297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8578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F53AC3-6D35-8166-C964-116252EA8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A155D2D-FE7F-4A8E-CBE5-394B523D44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62904CD-8688-A20F-803F-BC0876467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F912F-AD1B-48BB-AD25-09BD2E6A4BC9}" type="datetimeFigureOut">
              <a:rPr lang="pt-BR" smtClean="0"/>
              <a:t>06/07/2026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016A24B-2579-0B01-F58D-67AFC7042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79EBB11-82B9-D04F-641F-0E6E1E0FF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C680C-8097-4D70-B556-6BA56F4297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4272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7C043A-BF88-0AB6-9337-3D152C971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BD3DE87-591E-8198-B4D2-318B3F169E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19FF10A-82E8-94F3-63FF-02A09842F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F912F-AD1B-48BB-AD25-09BD2E6A4BC9}" type="datetimeFigureOut">
              <a:rPr lang="pt-BR" smtClean="0"/>
              <a:t>06/07/2026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084330B-8733-4AB0-3421-EE7BAC0E6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F6EE810-8753-09F1-65FE-BF667E3AD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C680C-8097-4D70-B556-6BA56F4297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3945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C815BA-4AA7-08C5-D7D6-35C18D42D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369B1C-B542-4BB6-55E8-769899B4F8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FA02590-19B8-0B2D-3BD3-FA1027DE71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75B76DA-CC59-4090-8E2B-BA4D012C7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F912F-AD1B-48BB-AD25-09BD2E6A4BC9}" type="datetimeFigureOut">
              <a:rPr lang="pt-BR" smtClean="0"/>
              <a:t>06/07/2026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E7A87E3-F36D-7418-3AF1-DDECB7532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B45F1FA-2843-194D-BD00-AA3821BDD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C680C-8097-4D70-B556-6BA56F4297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4525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B8A34E-7946-6755-C81D-9BAF826B3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74A74CB-2A4A-6BF7-2172-2E83B4D760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7CD8ABD-C9CA-3C59-69F0-FE89D4B6A1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5ACBAD2-D19C-BB86-6C4E-41D91E06CC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6957FE4-67F5-B9BD-3D4C-FFFC31D33D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39DA773-C135-FF5E-9C33-805CA693E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F912F-AD1B-48BB-AD25-09BD2E6A4BC9}" type="datetimeFigureOut">
              <a:rPr lang="pt-BR" smtClean="0"/>
              <a:t>06/07/2026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DBAA80E-7FE7-9AF0-DA68-91AD33B14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204B686-0700-9511-37DA-EA99D81D1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C680C-8097-4D70-B556-6BA56F4297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0685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A19C3E-2E5B-79DB-82DE-87C56EFBF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D39736D-34A2-C180-034B-8007E7B91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F912F-AD1B-48BB-AD25-09BD2E6A4BC9}" type="datetimeFigureOut">
              <a:rPr lang="pt-BR" smtClean="0"/>
              <a:t>06/07/2026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A8237FC-FC42-8774-BFFC-9E0F6F366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2493335-89C4-EB71-7C96-018C0CD46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C680C-8097-4D70-B556-6BA56F4297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7978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619B567-B25C-17BB-CB4E-3F7359882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F912F-AD1B-48BB-AD25-09BD2E6A4BC9}" type="datetimeFigureOut">
              <a:rPr lang="pt-BR" smtClean="0"/>
              <a:t>06/07/2026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E307FE4-188D-465D-5117-33988DAFC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BADD0E9-DB1D-23E2-F012-602F53CD9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C680C-8097-4D70-B556-6BA56F4297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398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FC6CF0-961F-1706-5E1D-914A51C2E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E4B6EB8-B874-AAD0-20BB-31421874F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74A3471-3C41-FE8F-ABFC-4E3D02ED53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C7C39E6-7869-D88A-7749-11EB97D6F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F912F-AD1B-48BB-AD25-09BD2E6A4BC9}" type="datetimeFigureOut">
              <a:rPr lang="pt-BR" smtClean="0"/>
              <a:t>06/07/2026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BACD5C6-5275-55EF-341B-452540C57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B0870A8-1023-47B9-CAA4-1C425A838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C680C-8097-4D70-B556-6BA56F4297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7550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D54ED4-A4C1-A092-5F31-176468811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ADAF976-B1C9-D3FD-D48D-2A1BE39A60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60FF709-C019-94FD-4703-6BBFE5801F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E81B1AA-CF88-C477-400C-4B04B648A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F912F-AD1B-48BB-AD25-09BD2E6A4BC9}" type="datetimeFigureOut">
              <a:rPr lang="pt-BR" smtClean="0"/>
              <a:t>06/07/2026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4ACD2B5-FFA0-8CF9-0BFE-1F88DF25F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CF27AEB-05B2-D89D-EBEF-10393F869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C680C-8097-4D70-B556-6BA56F4297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5800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FD91CE-0B41-F24A-69D7-61529F23A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E068F02-5BF0-648D-3A73-741EB3E347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DA62DEA-D58D-D40F-3B04-191AB2D2B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F912F-AD1B-48BB-AD25-09BD2E6A4BC9}" type="datetimeFigureOut">
              <a:rPr lang="pt-BR" smtClean="0"/>
              <a:t>06/07/2026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CC9102F-FD8A-045E-C940-845CD971B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04586DA-F941-9351-7BFF-67BFC24FB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C680C-8097-4D70-B556-6BA56F4297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5044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8CC3A4F-B0FD-A41A-A64A-009A17670B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0BDD8D1-83E7-68D2-B2FC-21AD9329BF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B3DED01-6756-0DBB-C08E-DD3049659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F912F-AD1B-48BB-AD25-09BD2E6A4BC9}" type="datetimeFigureOut">
              <a:rPr lang="pt-BR" smtClean="0"/>
              <a:t>06/07/2026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7275AC7-21F6-43C1-F61C-03ACB047F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BDA4F55-DE46-98A3-851C-1CC7488A6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C680C-8097-4D70-B556-6BA56F4297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4683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8AC2838-56DD-22D9-80A8-3560DFCD0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000CD0E-3F6F-E528-A5B4-02134DBADF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935E795-404B-6812-8C01-C2D671C0E3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5F912F-AD1B-48BB-AD25-09BD2E6A4BC9}" type="datetimeFigureOut">
              <a:rPr lang="pt-BR" smtClean="0"/>
              <a:t>06/07/2026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EAECBEF-0071-0895-FF30-52398EC339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60A5656-451A-8558-A507-A215F2AACB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C680C-8097-4D70-B556-6BA56F4297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886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7EB686-E578-6F32-CF2D-BD021E4382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6400" y="3316704"/>
            <a:ext cx="9144000" cy="808056"/>
          </a:xfrm>
        </p:spPr>
        <p:txBody>
          <a:bodyPr>
            <a:normAutofit/>
          </a:bodyPr>
          <a:lstStyle/>
          <a:p>
            <a:r>
              <a:rPr lang="pt-B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Autor(a)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53354E56-8905-5CE8-9A78-02F67CAAD1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5630"/>
            <a:ext cx="8554644" cy="1667108"/>
          </a:xfrm>
          <a:prstGeom prst="rect">
            <a:avLst/>
          </a:prstGeom>
        </p:spPr>
      </p:pic>
      <p:pic>
        <p:nvPicPr>
          <p:cNvPr id="3" name="Espaço Reservado para Conteúdo 14">
            <a:extLst>
              <a:ext uri="{FF2B5EF4-FFF2-40B4-BE49-F238E27FC236}">
                <a16:creationId xmlns:a16="http://schemas.microsoft.com/office/drawing/2014/main" id="{E9285731-BF5F-38BA-B565-9D8F361263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137"/>
          <a:stretch>
            <a:fillRect/>
          </a:stretch>
        </p:blipFill>
        <p:spPr>
          <a:xfrm>
            <a:off x="0" y="5983097"/>
            <a:ext cx="12192000" cy="874903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550E0580-C274-A251-D070-F2B43CF1E7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176" y="5676527"/>
            <a:ext cx="3435824" cy="1033294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A7BBF338-5682-ED09-A2A6-327DF9C9699A}"/>
              </a:ext>
            </a:extLst>
          </p:cNvPr>
          <p:cNvSpPr txBox="1">
            <a:spLocks/>
          </p:cNvSpPr>
          <p:nvPr/>
        </p:nvSpPr>
        <p:spPr>
          <a:xfrm>
            <a:off x="1676400" y="1934593"/>
            <a:ext cx="9144000" cy="12842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8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Titulo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28867DE6-7FC5-AC68-2B9D-44B6FD589AE7}"/>
              </a:ext>
            </a:extLst>
          </p:cNvPr>
          <p:cNvSpPr txBox="1">
            <a:spLocks/>
          </p:cNvSpPr>
          <p:nvPr/>
        </p:nvSpPr>
        <p:spPr>
          <a:xfrm>
            <a:off x="1524000" y="4366615"/>
            <a:ext cx="9144000" cy="12842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Orientador(a)</a:t>
            </a:r>
          </a:p>
          <a:p>
            <a:r>
              <a:rPr lang="pt-B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Coorientador(a), se caso</a:t>
            </a:r>
          </a:p>
        </p:txBody>
      </p:sp>
    </p:spTree>
    <p:extLst>
      <p:ext uri="{BB962C8B-B14F-4D97-AF65-F5344CB8AC3E}">
        <p14:creationId xmlns:p14="http://schemas.microsoft.com/office/powerpoint/2010/main" val="931110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8C0B9-17AB-F2B4-96B1-FCD105FB6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14">
            <a:extLst>
              <a:ext uri="{FF2B5EF4-FFF2-40B4-BE49-F238E27FC236}">
                <a16:creationId xmlns:a16="http://schemas.microsoft.com/office/drawing/2014/main" id="{A9C8863E-C514-7CF3-664B-5EFF3EC90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137"/>
          <a:stretch>
            <a:fillRect/>
          </a:stretch>
        </p:blipFill>
        <p:spPr>
          <a:xfrm>
            <a:off x="0" y="5983097"/>
            <a:ext cx="12192000" cy="87490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FB85C4F-2172-2747-47A9-DCFF1A2A2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54AC26F2-DFE1-56FB-E4DB-7BFB594C45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620"/>
          <a:stretch>
            <a:fillRect/>
          </a:stretch>
        </p:blipFill>
        <p:spPr>
          <a:xfrm>
            <a:off x="262547" y="204149"/>
            <a:ext cx="1729805" cy="1486539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FD6B1757-D679-57A1-FE27-5ABC2E3B5E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275" y="6092192"/>
            <a:ext cx="2183641" cy="656711"/>
          </a:xfrm>
          <a:prstGeom prst="rect">
            <a:avLst/>
          </a:prstGeom>
        </p:spPr>
      </p:pic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BA6D1F4-6781-F460-7DCE-8399404C6B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Escrever</a:t>
            </a:r>
          </a:p>
        </p:txBody>
      </p:sp>
    </p:spTree>
    <p:extLst>
      <p:ext uri="{BB962C8B-B14F-4D97-AF65-F5344CB8AC3E}">
        <p14:creationId xmlns:p14="http://schemas.microsoft.com/office/powerpoint/2010/main" val="163713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8209AB-350F-A90F-0527-B8C56683B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F1B8F4-51D3-612C-4E60-A0CEF8A59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3006" y="284636"/>
            <a:ext cx="6905988" cy="874903"/>
          </a:xfrm>
        </p:spPr>
        <p:txBody>
          <a:bodyPr>
            <a:normAutofit/>
          </a:bodyPr>
          <a:lstStyle/>
          <a:p>
            <a:pPr algn="ctr"/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Fundamento de teórica 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FF81D69B-0898-EA76-8003-9D8D58B080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620"/>
          <a:stretch>
            <a:fillRect/>
          </a:stretch>
        </p:blipFill>
        <p:spPr>
          <a:xfrm>
            <a:off x="262547" y="204149"/>
            <a:ext cx="1729805" cy="1486539"/>
          </a:xfrm>
          <a:prstGeom prst="rect">
            <a:avLst/>
          </a:prstGeom>
        </p:spPr>
      </p:pic>
      <p:pic>
        <p:nvPicPr>
          <p:cNvPr id="15" name="Espaço Reservado para Conteúdo 14">
            <a:extLst>
              <a:ext uri="{FF2B5EF4-FFF2-40B4-BE49-F238E27FC236}">
                <a16:creationId xmlns:a16="http://schemas.microsoft.com/office/drawing/2014/main" id="{8FC54E87-C217-CBEA-54C0-C6533F29FC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137"/>
          <a:stretch>
            <a:fillRect/>
          </a:stretch>
        </p:blipFill>
        <p:spPr>
          <a:xfrm>
            <a:off x="0" y="5983097"/>
            <a:ext cx="12192000" cy="874903"/>
          </a:xfr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37D17717-11C7-B071-0924-4B7C420CE4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275" y="6092192"/>
            <a:ext cx="2183641" cy="656711"/>
          </a:xfrm>
          <a:prstGeom prst="rect">
            <a:avLst/>
          </a:prstGeom>
        </p:spPr>
      </p:pic>
      <p:sp>
        <p:nvSpPr>
          <p:cNvPr id="3" name="Espaço Reservado para Conteúdo 3">
            <a:extLst>
              <a:ext uri="{FF2B5EF4-FFF2-40B4-BE49-F238E27FC236}">
                <a16:creationId xmlns:a16="http://schemas.microsoft.com/office/drawing/2014/main" id="{420E1FC0-656E-3EBB-94F3-B611758392E3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/>
              <a:t>Escrever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38387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606A8-6857-D431-A28F-9949283DC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B1DF51-77E3-29B6-A295-26BABB653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3006" y="284636"/>
            <a:ext cx="6905988" cy="874903"/>
          </a:xfrm>
        </p:spPr>
        <p:txBody>
          <a:bodyPr>
            <a:normAutofit/>
          </a:bodyPr>
          <a:lstStyle/>
          <a:p>
            <a:pPr algn="ctr"/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Metodologia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E34C0733-AFD4-61AB-C7E8-B9E2FC8E7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620"/>
          <a:stretch>
            <a:fillRect/>
          </a:stretch>
        </p:blipFill>
        <p:spPr>
          <a:xfrm>
            <a:off x="262547" y="204149"/>
            <a:ext cx="1729805" cy="1486539"/>
          </a:xfrm>
          <a:prstGeom prst="rect">
            <a:avLst/>
          </a:prstGeom>
        </p:spPr>
      </p:pic>
      <p:pic>
        <p:nvPicPr>
          <p:cNvPr id="15" name="Espaço Reservado para Conteúdo 14">
            <a:extLst>
              <a:ext uri="{FF2B5EF4-FFF2-40B4-BE49-F238E27FC236}">
                <a16:creationId xmlns:a16="http://schemas.microsoft.com/office/drawing/2014/main" id="{DFC4BC87-39D5-244D-1C7C-D94B89DC41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137"/>
          <a:stretch>
            <a:fillRect/>
          </a:stretch>
        </p:blipFill>
        <p:spPr>
          <a:xfrm>
            <a:off x="0" y="5983097"/>
            <a:ext cx="12192000" cy="874903"/>
          </a:xfr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BD9F15E3-5FF2-6626-0CD9-D84D7DF022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275" y="6092192"/>
            <a:ext cx="2183641" cy="656711"/>
          </a:xfrm>
          <a:prstGeom prst="rect">
            <a:avLst/>
          </a:prstGeom>
        </p:spPr>
      </p:pic>
      <p:sp>
        <p:nvSpPr>
          <p:cNvPr id="3" name="Espaço Reservado para Conteúdo 3">
            <a:extLst>
              <a:ext uri="{FF2B5EF4-FFF2-40B4-BE49-F238E27FC236}">
                <a16:creationId xmlns:a16="http://schemas.microsoft.com/office/drawing/2014/main" id="{C4D0A831-E8AD-1D58-9336-57C8361E5F6D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/>
              <a:t>Escrever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35777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17442-1028-857C-93C9-45E05CB64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044F57-46DB-C245-7431-64029EC85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3006" y="284636"/>
            <a:ext cx="6905988" cy="874903"/>
          </a:xfrm>
        </p:spPr>
        <p:txBody>
          <a:bodyPr>
            <a:normAutofit fontScale="90000"/>
          </a:bodyPr>
          <a:lstStyle/>
          <a:p>
            <a:pPr algn="ctr"/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Análise discussão ou resultados 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CE56EFAA-75BE-F583-A880-AC8E0E8C7F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620"/>
          <a:stretch>
            <a:fillRect/>
          </a:stretch>
        </p:blipFill>
        <p:spPr>
          <a:xfrm>
            <a:off x="262547" y="204149"/>
            <a:ext cx="1729805" cy="1486539"/>
          </a:xfrm>
          <a:prstGeom prst="rect">
            <a:avLst/>
          </a:prstGeom>
        </p:spPr>
      </p:pic>
      <p:pic>
        <p:nvPicPr>
          <p:cNvPr id="15" name="Espaço Reservado para Conteúdo 14">
            <a:extLst>
              <a:ext uri="{FF2B5EF4-FFF2-40B4-BE49-F238E27FC236}">
                <a16:creationId xmlns:a16="http://schemas.microsoft.com/office/drawing/2014/main" id="{6E8049FC-14FF-F5E6-16FC-4B47DF684C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137"/>
          <a:stretch>
            <a:fillRect/>
          </a:stretch>
        </p:blipFill>
        <p:spPr>
          <a:xfrm>
            <a:off x="0" y="5983097"/>
            <a:ext cx="12192000" cy="874903"/>
          </a:xfr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ED550E29-6FF6-5948-39B3-EC918BAC75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275" y="6092192"/>
            <a:ext cx="2183641" cy="656711"/>
          </a:xfrm>
          <a:prstGeom prst="rect">
            <a:avLst/>
          </a:prstGeom>
        </p:spPr>
      </p:pic>
      <p:sp>
        <p:nvSpPr>
          <p:cNvPr id="3" name="Espaço Reservado para Conteúdo 3">
            <a:extLst>
              <a:ext uri="{FF2B5EF4-FFF2-40B4-BE49-F238E27FC236}">
                <a16:creationId xmlns:a16="http://schemas.microsoft.com/office/drawing/2014/main" id="{83E0891D-46FA-8DE3-808C-60A57699E565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/>
              <a:t>Escrever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80972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1AD35-AE93-BF6F-4659-FD940EFB0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542D39-E6FE-29AD-D487-1BD0A6A2D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3006" y="284636"/>
            <a:ext cx="6905988" cy="874903"/>
          </a:xfrm>
        </p:spPr>
        <p:txBody>
          <a:bodyPr>
            <a:normAutofit/>
          </a:bodyPr>
          <a:lstStyle/>
          <a:p>
            <a:pPr algn="ctr"/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Considerações Finais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0F0A2DE2-8BDA-A8CD-72B8-25AED4FB0F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620"/>
          <a:stretch>
            <a:fillRect/>
          </a:stretch>
        </p:blipFill>
        <p:spPr>
          <a:xfrm>
            <a:off x="262547" y="204149"/>
            <a:ext cx="1729805" cy="1486539"/>
          </a:xfrm>
          <a:prstGeom prst="rect">
            <a:avLst/>
          </a:prstGeom>
        </p:spPr>
      </p:pic>
      <p:pic>
        <p:nvPicPr>
          <p:cNvPr id="15" name="Espaço Reservado para Conteúdo 14">
            <a:extLst>
              <a:ext uri="{FF2B5EF4-FFF2-40B4-BE49-F238E27FC236}">
                <a16:creationId xmlns:a16="http://schemas.microsoft.com/office/drawing/2014/main" id="{D6CBB8BC-E7E3-F7CF-8777-654BE403C7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137"/>
          <a:stretch>
            <a:fillRect/>
          </a:stretch>
        </p:blipFill>
        <p:spPr>
          <a:xfrm>
            <a:off x="0" y="5983097"/>
            <a:ext cx="12192000" cy="874903"/>
          </a:xfr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D110B8E4-8031-6C9B-354F-9D3A1E8A0D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275" y="6092192"/>
            <a:ext cx="2183641" cy="656711"/>
          </a:xfrm>
          <a:prstGeom prst="rect">
            <a:avLst/>
          </a:prstGeom>
        </p:spPr>
      </p:pic>
      <p:sp>
        <p:nvSpPr>
          <p:cNvPr id="3" name="Espaço Reservado para Conteúdo 3">
            <a:extLst>
              <a:ext uri="{FF2B5EF4-FFF2-40B4-BE49-F238E27FC236}">
                <a16:creationId xmlns:a16="http://schemas.microsoft.com/office/drawing/2014/main" id="{3090EDC8-B4DD-BE1D-102A-239C7B40BF58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/>
              <a:t>Escrever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30387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25E94-0712-75C8-B41F-406064F7C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8B71B4-D4FD-448D-9580-FDA0B9B8E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3006" y="284636"/>
            <a:ext cx="6905988" cy="874903"/>
          </a:xfrm>
        </p:spPr>
        <p:txBody>
          <a:bodyPr>
            <a:normAutofit/>
          </a:bodyPr>
          <a:lstStyle/>
          <a:p>
            <a:pPr algn="ctr"/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Referências Bibliográficas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A36DA3BB-A786-C62B-B9B5-559B78665B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620"/>
          <a:stretch>
            <a:fillRect/>
          </a:stretch>
        </p:blipFill>
        <p:spPr>
          <a:xfrm>
            <a:off x="262547" y="204149"/>
            <a:ext cx="1729805" cy="1486539"/>
          </a:xfrm>
          <a:prstGeom prst="rect">
            <a:avLst/>
          </a:prstGeom>
        </p:spPr>
      </p:pic>
      <p:pic>
        <p:nvPicPr>
          <p:cNvPr id="15" name="Espaço Reservado para Conteúdo 14">
            <a:extLst>
              <a:ext uri="{FF2B5EF4-FFF2-40B4-BE49-F238E27FC236}">
                <a16:creationId xmlns:a16="http://schemas.microsoft.com/office/drawing/2014/main" id="{CDB8E2A3-1B76-D824-857B-E648AC3526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137"/>
          <a:stretch>
            <a:fillRect/>
          </a:stretch>
        </p:blipFill>
        <p:spPr>
          <a:xfrm>
            <a:off x="0" y="5983097"/>
            <a:ext cx="12192000" cy="874903"/>
          </a:xfr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F72CC2E2-C7D2-592F-060C-D4983D39B3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275" y="6092192"/>
            <a:ext cx="2183641" cy="656711"/>
          </a:xfrm>
          <a:prstGeom prst="rect">
            <a:avLst/>
          </a:prstGeom>
        </p:spPr>
      </p:pic>
      <p:sp>
        <p:nvSpPr>
          <p:cNvPr id="3" name="Espaço Reservado para Conteúdo 3">
            <a:extLst>
              <a:ext uri="{FF2B5EF4-FFF2-40B4-BE49-F238E27FC236}">
                <a16:creationId xmlns:a16="http://schemas.microsoft.com/office/drawing/2014/main" id="{3D5F4518-A80A-5D74-588D-026D7C81573F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/>
              <a:t>Escrever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0562328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462</TotalTime>
  <Words>34</Words>
  <Application>Microsoft Office PowerPoint</Application>
  <PresentationFormat>Widescreen</PresentationFormat>
  <Paragraphs>16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do Office</vt:lpstr>
      <vt:lpstr>Autor(a)</vt:lpstr>
      <vt:lpstr>Introdução</vt:lpstr>
      <vt:lpstr>Fundamento de teórica </vt:lpstr>
      <vt:lpstr>Metodologia</vt:lpstr>
      <vt:lpstr>Análise discussão ou resultados </vt:lpstr>
      <vt:lpstr>Considerações Finais</vt:lpstr>
      <vt:lpstr>Referências Bibliográficas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Miriam Royer</dc:creator>
  <cp:lastModifiedBy>Miriam Royer</cp:lastModifiedBy>
  <cp:revision>6</cp:revision>
  <dcterms:created xsi:type="dcterms:W3CDTF">2026-07-01T18:33:16Z</dcterms:created>
  <dcterms:modified xsi:type="dcterms:W3CDTF">2026-07-07T00:26:26Z</dcterms:modified>
</cp:coreProperties>
</file>